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1"/>
  </p:notesMasterIdLst>
  <p:handoutMasterIdLst>
    <p:handoutMasterId r:id="rId12"/>
  </p:handoutMasterIdLst>
  <p:sldIdLst>
    <p:sldId id="1037" r:id="rId5"/>
    <p:sldId id="1088" r:id="rId6"/>
    <p:sldId id="1079" r:id="rId7"/>
    <p:sldId id="1087" r:id="rId8"/>
    <p:sldId id="1089" r:id="rId9"/>
    <p:sldId id="1038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p Tosun" initials="ST" lastIdx="3" clrIdx="0">
    <p:extLst>
      <p:ext uri="{19B8F6BF-5375-455C-9EA6-DF929625EA0E}">
        <p15:presenceInfo xmlns:p15="http://schemas.microsoft.com/office/powerpoint/2012/main" userId="S-1-5-21-3335638342-1483981310-2049597857-18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C3D17"/>
    <a:srgbClr val="DDDDDD"/>
    <a:srgbClr val="CDCDC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9825B-16E9-4CF5-906B-B22CEB80F904}" v="2" dt="2026-02-17T11:17:52.065"/>
    <p1510:client id="{43E6194C-DC4B-4025-A8D1-CFC152F4BA5F}" v="30" dt="2026-02-17T11:09:41.327"/>
  </p1510:revLst>
</p1510:revInfo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CE1DD3-2657-410D-A898-4D0843CED9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9312A7-505A-4302-984E-8667A5C51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19AB3-7CFE-4BC0-B449-C172CCA587F7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DD672A-CA18-4B7B-88B4-37B668DE26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80007-7682-4A96-B7F5-C93D69BF36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D1989-31EF-442C-9589-475AFD7CC80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90748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C3157-E665-46A5-A734-DF1621C6ED3E}" type="datetimeFigureOut">
              <a:rPr lang="tr-TR" smtClean="0"/>
              <a:t>18.02.2026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DCA50-5B36-4540-A1EC-B30ECCDE849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2148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932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11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035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0239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9289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2DCA50-5B36-4540-A1EC-B30ECCDE8496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2258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FC341-9096-492D-8643-6BAE1CBFBA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2/18/2026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4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455E6-B86E-41C2-B7F4-387568367F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2/18/2026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85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A3CB8-A0CA-46EB-8085-171CB4E228F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2/18/2026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0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7ADA4-00F3-491E-AC48-9FB822D62DE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2/18/2026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DA85FF-D3F9-488A-AFBC-1AD70372CF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700" y="6356350"/>
            <a:ext cx="1558152" cy="352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7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1358-BB1A-46B1-A297-AFE1D4254E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2/18/2026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383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53DA-895C-4924-B1D6-0D592865B23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2/18/2026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03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1042F-59B6-451C-B895-EC8D0822C97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2/18/2026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47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EF25-7182-4741-AFAD-DE644F3AEBD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2/18/2026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53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89C3-26C0-4BBC-BD77-11504F73B1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2/18/2026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00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CF8A3-6DAC-43B8-9625-E40241A7496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2/18/2026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6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60F89-4D0E-4F81-B65A-F38AFD72E7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2/18/2026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2D5E3-E95B-4841-B608-9F0A05670355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85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92C56CC-853B-4B46-8EF3-2AEA0517F0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2/18/2026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806DB5C-A9A0-4E4A-B59B-2473C4309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64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476DF-ADBF-4411-966E-C280FB9B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072809"/>
          </a:xfrm>
          <a:prstGeom prst="rect">
            <a:avLst/>
          </a:prstGeom>
        </p:spPr>
      </p:pic>
      <p:pic>
        <p:nvPicPr>
          <p:cNvPr id="7" name="Picture 6" descr="santralistanbul_arisv-1.jpg">
            <a:extLst>
              <a:ext uri="{FF2B5EF4-FFF2-40B4-BE49-F238E27FC236}">
                <a16:creationId xmlns:a16="http://schemas.microsoft.com/office/drawing/2014/main" id="{20D1EF4A-F87E-493F-8406-7E4CB9BAA2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32268"/>
          <a:stretch/>
        </p:blipFill>
        <p:spPr>
          <a:xfrm>
            <a:off x="0" y="553633"/>
            <a:ext cx="12192000" cy="41651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FAC1A8-32A7-7910-F51E-4BD07F43500E}"/>
              </a:ext>
            </a:extLst>
          </p:cNvPr>
          <p:cNvSpPr txBox="1"/>
          <p:nvPr/>
        </p:nvSpPr>
        <p:spPr>
          <a:xfrm>
            <a:off x="0" y="51165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Yoklama</a:t>
            </a:r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Modülü</a:t>
            </a:r>
            <a:endParaRPr lang="tr-TR" sz="2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803719" y="303664"/>
            <a:ext cx="5932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BİLGİCampus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Mobil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Uygulama</a:t>
            </a:r>
            <a:endParaRPr lang="tr-T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55B973-5D75-93B7-1F63-EA1043A555E1}"/>
              </a:ext>
            </a:extLst>
          </p:cNvPr>
          <p:cNvSpPr txBox="1"/>
          <p:nvPr/>
        </p:nvSpPr>
        <p:spPr>
          <a:xfrm>
            <a:off x="838160" y="1119662"/>
            <a:ext cx="10736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İlgili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QR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kodu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okutarak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cihazınıza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BİLGİCampus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uygulamasını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yükleyin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9117FF-6A3E-6BDC-AAF1-9635E7A98F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8396" y="2118459"/>
            <a:ext cx="1996345" cy="1925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97E880-0A80-3E6E-852E-13E2D72A43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8397" y="4534754"/>
            <a:ext cx="1981477" cy="20195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EDB7C3-3FB3-76E4-CC93-5EF7776BF7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60" y="2239888"/>
            <a:ext cx="3372244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02326-2F7D-2B01-C900-2D5678CDB0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499" y="2457323"/>
            <a:ext cx="2305372" cy="12479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6226AA-0800-79C6-A845-685C0FB554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7499" y="4907342"/>
            <a:ext cx="2305372" cy="10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337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803719" y="303664"/>
            <a:ext cx="1049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BİLGİCampus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Yoklama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  <a:endParaRPr lang="tr-T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8884FE-396B-D4B6-B4BF-35170F1A4AAD}"/>
              </a:ext>
            </a:extLst>
          </p:cNvPr>
          <p:cNvSpPr txBox="1"/>
          <p:nvPr/>
        </p:nvSpPr>
        <p:spPr>
          <a:xfrm>
            <a:off x="803718" y="926127"/>
            <a:ext cx="10490131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BİLGİSecure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kablosuz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ağına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bağlanın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BİLGİCampus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mobil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uygulamasını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açın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ve BİLGİ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hesabınızla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giriş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yapın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Ana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sayfada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başlayacak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dersiniz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yoklama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bildirimi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görüntülenecektir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Yoklamaya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katılım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linke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tıklayın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300E6D-9DA6-8E77-AFCD-E51269CE41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4166" y="2839233"/>
            <a:ext cx="4982270" cy="37629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52A0ED4-8B73-F37B-7893-74A33AD388A8}"/>
              </a:ext>
            </a:extLst>
          </p:cNvPr>
          <p:cNvSpPr/>
          <p:nvPr/>
        </p:nvSpPr>
        <p:spPr>
          <a:xfrm>
            <a:off x="2832657" y="4674383"/>
            <a:ext cx="1263557" cy="3473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588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803719" y="303664"/>
            <a:ext cx="1049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BİLGİCampus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QR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ile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Yoklama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Tamamlama</a:t>
            </a:r>
            <a:endParaRPr lang="tr-T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52A3E3-A944-FA19-1CDF-2266BDB44766}"/>
              </a:ext>
            </a:extLst>
          </p:cNvPr>
          <p:cNvSpPr txBox="1"/>
          <p:nvPr/>
        </p:nvSpPr>
        <p:spPr>
          <a:xfrm>
            <a:off x="682095" y="936337"/>
            <a:ext cx="10827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Derslikte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ekrana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yansıtılan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QR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kodu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okutun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derse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katılım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adımlarını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tamamlayın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9AED3C-D37C-4D0D-74EF-75DB17434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7881" y="1518961"/>
            <a:ext cx="2574129" cy="5037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464714-307F-FE08-5320-AB32944F8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959" y="1518961"/>
            <a:ext cx="2704547" cy="50353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FEE569-4F13-FD66-CDA3-2D2875841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66385" y="1518960"/>
            <a:ext cx="2574129" cy="504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586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B71521-7F7E-FAC7-5D74-B4F407C6FE54}"/>
              </a:ext>
            </a:extLst>
          </p:cNvPr>
          <p:cNvSpPr txBox="1"/>
          <p:nvPr/>
        </p:nvSpPr>
        <p:spPr>
          <a:xfrm>
            <a:off x="803719" y="303664"/>
            <a:ext cx="1049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 WEB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Sitesi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Yoklama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Raporu</a:t>
            </a:r>
            <a:endParaRPr lang="tr-TR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52A3E3-A944-FA19-1CDF-2266BDB44766}"/>
              </a:ext>
            </a:extLst>
          </p:cNvPr>
          <p:cNvSpPr txBox="1"/>
          <p:nvPr/>
        </p:nvSpPr>
        <p:spPr>
          <a:xfrm>
            <a:off x="682095" y="936337"/>
            <a:ext cx="10366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Menüden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Yoklama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Modülüne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girip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dönem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ve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ders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seçimi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yaparak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ilgili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dersinizin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yoklama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raporunu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görüntüleyebilirsiniz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C3BCD-7375-75AA-3B87-E84BE15311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804"/>
          <a:stretch/>
        </p:blipFill>
        <p:spPr>
          <a:xfrm>
            <a:off x="803719" y="1724722"/>
            <a:ext cx="2119235" cy="43624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85B766-129C-ECC0-6429-2FFF7CF941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3642" y="1724722"/>
            <a:ext cx="6237249" cy="466986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B3DA84-22F4-E2E8-EED3-C656F9193001}"/>
              </a:ext>
            </a:extLst>
          </p:cNvPr>
          <p:cNvSpPr/>
          <p:nvPr/>
        </p:nvSpPr>
        <p:spPr>
          <a:xfrm>
            <a:off x="1063330" y="4919710"/>
            <a:ext cx="1263557" cy="34733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351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C476DF-ADBF-4411-966E-C280FB9B6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061745"/>
          </a:xfrm>
          <a:prstGeom prst="rect">
            <a:avLst/>
          </a:prstGeom>
        </p:spPr>
      </p:pic>
      <p:pic>
        <p:nvPicPr>
          <p:cNvPr id="6" name="Picture 5" descr="SANTRAL_KAMPUSU-(2).jpg">
            <a:extLst>
              <a:ext uri="{FF2B5EF4-FFF2-40B4-BE49-F238E27FC236}">
                <a16:creationId xmlns:a16="http://schemas.microsoft.com/office/drawing/2014/main" id="{D8EF97A8-8F13-4EC8-B1A5-A07B3CDB1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0073"/>
            <a:ext cx="12192000" cy="41675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860C1-2EF9-45F7-5036-55753BEC24C6}"/>
              </a:ext>
            </a:extLst>
          </p:cNvPr>
          <p:cNvSpPr txBox="1"/>
          <p:nvPr/>
        </p:nvSpPr>
        <p:spPr>
          <a:xfrm>
            <a:off x="154643" y="4724499"/>
            <a:ext cx="9997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Teşekkürler</a:t>
            </a:r>
            <a:endParaRPr lang="tr-TR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212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İLGİ PPTX Template.pptx" id="{7E5EA90F-CA87-44BF-B0FA-705B8E645923}" vid="{3359E472-1DA5-47E2-A5F5-2E1AFAB6FD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96063A083F2E4EBC723CC1FF8602FB" ma:contentTypeVersion="18" ma:contentTypeDescription="Create a new document." ma:contentTypeScope="" ma:versionID="174bf52c6d830a33002a6a5dcd82f60e">
  <xsd:schema xmlns:xsd="http://www.w3.org/2001/XMLSchema" xmlns:xs="http://www.w3.org/2001/XMLSchema" xmlns:p="http://schemas.microsoft.com/office/2006/metadata/properties" xmlns:ns2="29c3ff2f-7bea-466d-8a6c-b3c6770381cd" xmlns:ns3="57d4a37a-fcb6-4b18-91b5-4d2c95bfb20b" xmlns:ns4="f4e298e0-467b-4cdc-a8a1-d823dce8c16f" targetNamespace="http://schemas.microsoft.com/office/2006/metadata/properties" ma:root="true" ma:fieldsID="a72c2e39bad5f0c081f33240fe47484e" ns2:_="" ns3:_="" ns4:_="">
    <xsd:import namespace="29c3ff2f-7bea-466d-8a6c-b3c6770381cd"/>
    <xsd:import namespace="57d4a37a-fcb6-4b18-91b5-4d2c95bfb20b"/>
    <xsd:import namespace="f4e298e0-467b-4cdc-a8a1-d823dce8c1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c3ff2f-7bea-466d-8a6c-b3c6770381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8ff12fd-c830-461f-8ad0-66d1b89fba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d4a37a-fcb6-4b18-91b5-4d2c95bfb20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3f0ad8e9-be56-4f66-be73-0d72ad186c77}" ma:internalName="TaxCatchAll" ma:showField="CatchAllData" ma:web="57d4a37a-fcb6-4b18-91b5-4d2c95bfb2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e298e0-467b-4cdc-a8a1-d823dce8c16f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c3ff2f-7bea-466d-8a6c-b3c6770381cd">
      <Terms xmlns="http://schemas.microsoft.com/office/infopath/2007/PartnerControls"/>
    </lcf76f155ced4ddcb4097134ff3c332f>
    <TaxCatchAll xmlns="57d4a37a-fcb6-4b18-91b5-4d2c95bfb20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747991-C624-49B5-B84D-99ED90FE660D}">
  <ds:schemaRefs>
    <ds:schemaRef ds:uri="29c3ff2f-7bea-466d-8a6c-b3c6770381cd"/>
    <ds:schemaRef ds:uri="57d4a37a-fcb6-4b18-91b5-4d2c95bfb20b"/>
    <ds:schemaRef ds:uri="f4e298e0-467b-4cdc-a8a1-d823dce8c16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816155A-3BC1-4309-94E8-3C525A6549BE}">
  <ds:schemaRefs>
    <ds:schemaRef ds:uri="http://www.w3.org/XML/1998/namespace"/>
    <ds:schemaRef ds:uri="http://schemas.microsoft.com/office/2006/documentManagement/types"/>
    <ds:schemaRef ds:uri="57d4a37a-fcb6-4b18-91b5-4d2c95bfb20b"/>
    <ds:schemaRef ds:uri="f4e298e0-467b-4cdc-a8a1-d823dce8c16f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9c3ff2f-7bea-466d-8a6c-b3c6770381cd"/>
  </ds:schemaRefs>
</ds:datastoreItem>
</file>

<file path=customXml/itemProps3.xml><?xml version="1.0" encoding="utf-8"?>
<ds:datastoreItem xmlns:ds="http://schemas.openxmlformats.org/officeDocument/2006/customXml" ds:itemID="{36A0BFBA-2E96-46B2-AEA2-9957C3B4B4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BİLGİ PPTX Template</Template>
  <TotalTime>289</TotalTime>
  <Words>97</Words>
  <Application>Microsoft Office PowerPoint</Application>
  <PresentationFormat>Widescreen</PresentationFormat>
  <Paragraphs>19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Mehmet Genc</dc:creator>
  <cp:lastModifiedBy>Olgu Kundakci</cp:lastModifiedBy>
  <cp:revision>6</cp:revision>
  <dcterms:created xsi:type="dcterms:W3CDTF">2022-08-06T19:08:11Z</dcterms:created>
  <dcterms:modified xsi:type="dcterms:W3CDTF">2026-02-18T08:11:47Z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0x010100F996063A083F2E4EBC723CC1FF8602FB</vt:lpwstr>
  </property>
  <property fmtid="{D5CDD505-2E9C-101B-9397-08002B2CF9AE}" pid="3" name="MediaServiceImageTags">
    <vt:lpwstr/>
  </property>
</Properties>
</file>