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82777" y="328485"/>
            <a:ext cx="8450580" cy="454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24159" y="6356667"/>
            <a:ext cx="1554480" cy="34756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88952" cy="60639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88951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424159" y="6356667"/>
            <a:ext cx="1554480" cy="347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0071" y="322199"/>
            <a:ext cx="2677160" cy="454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jpg"/><Relationship Id="rId5" Type="http://schemas.openxmlformats.org/officeDocument/2006/relationships/image" Target="../media/image9.jpg"/><Relationship Id="rId6" Type="http://schemas.openxmlformats.org/officeDocument/2006/relationships/image" Target="../media/image10.jpg"/><Relationship Id="rId7" Type="http://schemas.openxmlformats.org/officeDocument/2006/relationships/image" Target="../media/image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jpg"/><Relationship Id="rId4" Type="http://schemas.openxmlformats.org/officeDocument/2006/relationships/image" Target="../media/image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3" Type="http://schemas.openxmlformats.org/officeDocument/2006/relationships/image" Target="../media/image14.jpg"/><Relationship Id="rId4" Type="http://schemas.openxmlformats.org/officeDocument/2006/relationships/image" Target="../media/image15.jpg"/><Relationship Id="rId5" Type="http://schemas.openxmlformats.org/officeDocument/2006/relationships/image" Target="../media/image5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Relationship Id="rId3" Type="http://schemas.openxmlformats.org/officeDocument/2006/relationships/image" Target="../media/image17.jpg"/><Relationship Id="rId4" Type="http://schemas.openxmlformats.org/officeDocument/2006/relationships/image" Target="../media/image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57910"/>
            <a:ext cx="12188951" cy="416153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78739" y="5148326"/>
            <a:ext cx="3965575" cy="454659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800" b="1">
                <a:solidFill>
                  <a:srgbClr val="FFFFFF"/>
                </a:solidFill>
                <a:latin typeface="Arial"/>
                <a:cs typeface="Arial"/>
              </a:rPr>
              <a:t>SIS</a:t>
            </a:r>
            <a:r>
              <a:rPr dirty="0" sz="2800" spc="-1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FFFFFF"/>
                </a:solidFill>
                <a:latin typeface="Arial"/>
                <a:cs typeface="Arial"/>
              </a:rPr>
              <a:t>Attendance</a:t>
            </a:r>
            <a:r>
              <a:rPr dirty="0" sz="2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 b="1">
                <a:solidFill>
                  <a:srgbClr val="FFFFFF"/>
                </a:solidFill>
                <a:latin typeface="Arial"/>
                <a:cs typeface="Arial"/>
              </a:rPr>
              <a:t>Module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072" y="6194805"/>
            <a:ext cx="1845945" cy="597535"/>
            <a:chOff x="10255072" y="6194805"/>
            <a:chExt cx="1845945" cy="597535"/>
          </a:xfrm>
        </p:grpSpPr>
        <p:sp>
          <p:nvSpPr>
            <p:cNvPr id="5" name="object 5" descr=""/>
            <p:cNvSpPr/>
            <p:nvPr/>
          </p:nvSpPr>
          <p:spPr>
            <a:xfrm>
              <a:off x="10255072" y="6305600"/>
              <a:ext cx="1845945" cy="487045"/>
            </a:xfrm>
            <a:custGeom>
              <a:avLst/>
              <a:gdLst/>
              <a:ahLst/>
              <a:cxnLst/>
              <a:rect l="l" t="t" r="r" b="b"/>
              <a:pathLst>
                <a:path w="1845945" h="487045">
                  <a:moveTo>
                    <a:pt x="1845576" y="0"/>
                  </a:moveTo>
                  <a:lnTo>
                    <a:pt x="0" y="0"/>
                  </a:lnTo>
                  <a:lnTo>
                    <a:pt x="0" y="486562"/>
                  </a:lnTo>
                  <a:lnTo>
                    <a:pt x="1845576" y="486562"/>
                  </a:lnTo>
                  <a:lnTo>
                    <a:pt x="1845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55072" y="6194805"/>
              <a:ext cx="1649831" cy="45300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BİLGİCampus</a:t>
            </a:r>
            <a:r>
              <a:rPr dirty="0" spc="-75"/>
              <a:t> </a:t>
            </a:r>
            <a:r>
              <a:rPr dirty="0"/>
              <a:t>Mobile</a:t>
            </a:r>
            <a:r>
              <a:rPr dirty="0" spc="-130"/>
              <a:t> </a:t>
            </a:r>
            <a:r>
              <a:rPr dirty="0" spc="-10"/>
              <a:t>Application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7460" y="1145159"/>
            <a:ext cx="10006330" cy="75501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65"/>
              </a:spcBef>
            </a:pP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Scan</a:t>
            </a:r>
            <a:r>
              <a:rPr dirty="0" sz="2350" spc="12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2350" spc="12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relevant</a:t>
            </a:r>
            <a:r>
              <a:rPr dirty="0" sz="2350" spc="7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QR</a:t>
            </a:r>
            <a:r>
              <a:rPr dirty="0" sz="2350" spc="8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code</a:t>
            </a:r>
            <a:r>
              <a:rPr dirty="0" sz="2350" spc="4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dirty="0" sz="2350" spc="13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install</a:t>
            </a:r>
            <a:r>
              <a:rPr dirty="0" sz="2350" spc="6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2350" spc="15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BİLGİCampus</a:t>
            </a:r>
            <a:r>
              <a:rPr dirty="0" sz="2350" spc="8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application</a:t>
            </a:r>
            <a:r>
              <a:rPr dirty="0" sz="2350" spc="13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spc="-25" b="1">
                <a:solidFill>
                  <a:srgbClr val="231F20"/>
                </a:solidFill>
                <a:latin typeface="Arial"/>
                <a:cs typeface="Arial"/>
              </a:rPr>
              <a:t>on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dirty="0" sz="2350" spc="7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231F20"/>
                </a:solidFill>
                <a:latin typeface="Arial"/>
                <a:cs typeface="Arial"/>
              </a:rPr>
              <a:t>mobile</a:t>
            </a:r>
            <a:r>
              <a:rPr dirty="0" sz="2350" spc="12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350" spc="-10" b="1">
                <a:solidFill>
                  <a:srgbClr val="231F20"/>
                </a:solidFill>
                <a:latin typeface="Arial"/>
                <a:cs typeface="Arial"/>
              </a:rPr>
              <a:t>device.</a:t>
            </a:r>
            <a:endParaRPr sz="235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41247" y="2121916"/>
            <a:ext cx="11207115" cy="4628515"/>
            <a:chOff x="841247" y="2121916"/>
            <a:chExt cx="11207115" cy="462851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83680" y="2121916"/>
              <a:ext cx="2002535" cy="192074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83680" y="4536554"/>
              <a:ext cx="1984247" cy="202133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1247" y="2240826"/>
              <a:ext cx="3364991" cy="3429876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997695" y="2496934"/>
              <a:ext cx="1929383" cy="104268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997695" y="4737773"/>
              <a:ext cx="1819655" cy="850607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0202633" y="6263665"/>
              <a:ext cx="1845945" cy="487045"/>
            </a:xfrm>
            <a:custGeom>
              <a:avLst/>
              <a:gdLst/>
              <a:ahLst/>
              <a:cxnLst/>
              <a:rect l="l" t="t" r="r" b="b"/>
              <a:pathLst>
                <a:path w="1845945" h="487045">
                  <a:moveTo>
                    <a:pt x="1845576" y="0"/>
                  </a:moveTo>
                  <a:lnTo>
                    <a:pt x="0" y="0"/>
                  </a:lnTo>
                  <a:lnTo>
                    <a:pt x="0" y="486562"/>
                  </a:lnTo>
                  <a:lnTo>
                    <a:pt x="1845576" y="486562"/>
                  </a:lnTo>
                  <a:lnTo>
                    <a:pt x="1845576" y="0"/>
                  </a:lnTo>
                  <a:close/>
                </a:path>
              </a:pathLst>
            </a:custGeom>
            <a:solidFill>
              <a:srgbClr val="CAC9C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255071" y="6194805"/>
              <a:ext cx="1649831" cy="45300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BİLGİCampus</a:t>
            </a:r>
            <a:r>
              <a:rPr dirty="0" spc="-110"/>
              <a:t> </a:t>
            </a:r>
            <a:r>
              <a:rPr dirty="0" spc="-50"/>
              <a:t>–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82548" y="905891"/>
            <a:ext cx="9222105" cy="1673860"/>
          </a:xfrm>
          <a:prstGeom prst="rect">
            <a:avLst/>
          </a:prstGeom>
        </p:spPr>
        <p:txBody>
          <a:bodyPr wrap="square" lIns="0" tIns="14986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180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Connect</a:t>
            </a:r>
            <a:r>
              <a:rPr dirty="0" sz="1800" spc="-4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dirty="0" sz="1800" spc="-3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the BİLGİSecure</a:t>
            </a:r>
            <a:r>
              <a:rPr dirty="0" sz="1800" spc="-1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wireless</a:t>
            </a:r>
            <a:r>
              <a:rPr dirty="0" sz="1800" spc="-10" b="1">
                <a:solidFill>
                  <a:srgbClr val="231F20"/>
                </a:solidFill>
                <a:latin typeface="Arial"/>
                <a:cs typeface="Arial"/>
              </a:rPr>
              <a:t> network.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1085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Open</a:t>
            </a:r>
            <a:r>
              <a:rPr dirty="0" sz="1800" spc="-4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1800" spc="2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BİLGİCampus</a:t>
            </a:r>
            <a:r>
              <a:rPr dirty="0" sz="1800" spc="1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mobile</a:t>
            </a:r>
            <a:r>
              <a:rPr dirty="0" sz="1800" spc="-7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application</a:t>
            </a:r>
            <a:r>
              <a:rPr dirty="0" sz="1800" spc="-3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dirty="0" sz="1800" spc="3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log</a:t>
            </a:r>
            <a:r>
              <a:rPr dirty="0" sz="1800" spc="-3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dirty="0" sz="1800" spc="-4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dirty="0" sz="1800" spc="-3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dirty="0" sz="1800" spc="-6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BİLGİ</a:t>
            </a:r>
            <a:r>
              <a:rPr dirty="0" sz="1800" spc="-10" b="1">
                <a:solidFill>
                  <a:srgbClr val="231F20"/>
                </a:solidFill>
                <a:latin typeface="Arial"/>
                <a:cs typeface="Arial"/>
              </a:rPr>
              <a:t> account.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1085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dirty="0" sz="1800" spc="-5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attendance</a:t>
            </a:r>
            <a:r>
              <a:rPr dirty="0" sz="1800" spc="-2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notification</a:t>
            </a:r>
            <a:r>
              <a:rPr dirty="0" sz="1800" spc="-4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dirty="0" sz="1800" spc="-1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dirty="0" sz="1800" spc="-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upcoming</a:t>
            </a:r>
            <a:r>
              <a:rPr dirty="0" sz="1800" spc="-4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class</a:t>
            </a:r>
            <a:r>
              <a:rPr dirty="0" sz="1800" spc="-2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will</a:t>
            </a:r>
            <a:r>
              <a:rPr dirty="0" sz="1800" spc="-2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appear</a:t>
            </a:r>
            <a:r>
              <a:rPr dirty="0" sz="1800" spc="-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dirty="0" sz="1800" spc="-4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1800" spc="-2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home</a:t>
            </a:r>
            <a:r>
              <a:rPr dirty="0" sz="1800" spc="-8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231F20"/>
                </a:solidFill>
                <a:latin typeface="Arial"/>
                <a:cs typeface="Arial"/>
              </a:rPr>
              <a:t>page.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1085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dirty="0" sz="1800" spc="-1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1800" spc="1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classroom,</a:t>
            </a:r>
            <a:r>
              <a:rPr dirty="0" sz="1800" spc="-6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click</a:t>
            </a:r>
            <a:r>
              <a:rPr dirty="0" sz="1800" spc="1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1800" spc="-6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link</a:t>
            </a:r>
            <a:r>
              <a:rPr dirty="0" sz="1800" spc="-6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dirty="0" sz="1800" spc="-1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complete</a:t>
            </a:r>
            <a:r>
              <a:rPr dirty="0" sz="1800" spc="1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dirty="0" sz="1800" spc="2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attendance</a:t>
            </a:r>
            <a:r>
              <a:rPr dirty="0" sz="1800" spc="-5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1F20"/>
                </a:solidFill>
                <a:latin typeface="Arial"/>
                <a:cs typeface="Arial"/>
              </a:rPr>
              <a:t>check-</a:t>
            </a:r>
            <a:r>
              <a:rPr dirty="0" sz="1800" spc="-25" b="1">
                <a:solidFill>
                  <a:srgbClr val="231F20"/>
                </a:solidFill>
                <a:latin typeface="Arial"/>
                <a:cs typeface="Arial"/>
              </a:rPr>
              <a:t>in.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5576" y="237820"/>
            <a:ext cx="8723375" cy="759129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2642616" y="2835414"/>
            <a:ext cx="9405620" cy="3915410"/>
            <a:chOff x="2642616" y="2835414"/>
            <a:chExt cx="9405620" cy="391541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42616" y="2835414"/>
              <a:ext cx="4983479" cy="3768204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834639" y="4673726"/>
              <a:ext cx="1262380" cy="347980"/>
            </a:xfrm>
            <a:custGeom>
              <a:avLst/>
              <a:gdLst/>
              <a:ahLst/>
              <a:cxnLst/>
              <a:rect l="l" t="t" r="r" b="b"/>
              <a:pathLst>
                <a:path w="1262379" h="347979">
                  <a:moveTo>
                    <a:pt x="0" y="57912"/>
                  </a:moveTo>
                  <a:lnTo>
                    <a:pt x="4548" y="35361"/>
                  </a:lnTo>
                  <a:lnTo>
                    <a:pt x="16954" y="16954"/>
                  </a:lnTo>
                  <a:lnTo>
                    <a:pt x="35361" y="4548"/>
                  </a:lnTo>
                  <a:lnTo>
                    <a:pt x="57912" y="0"/>
                  </a:lnTo>
                  <a:lnTo>
                    <a:pt x="1203960" y="0"/>
                  </a:lnTo>
                  <a:lnTo>
                    <a:pt x="1226510" y="4548"/>
                  </a:lnTo>
                  <a:lnTo>
                    <a:pt x="1244917" y="16954"/>
                  </a:lnTo>
                  <a:lnTo>
                    <a:pt x="1257323" y="35361"/>
                  </a:lnTo>
                  <a:lnTo>
                    <a:pt x="1261872" y="57912"/>
                  </a:lnTo>
                  <a:lnTo>
                    <a:pt x="1261872" y="289687"/>
                  </a:lnTo>
                  <a:lnTo>
                    <a:pt x="1257323" y="312237"/>
                  </a:lnTo>
                  <a:lnTo>
                    <a:pt x="1244917" y="330644"/>
                  </a:lnTo>
                  <a:lnTo>
                    <a:pt x="1226510" y="343050"/>
                  </a:lnTo>
                  <a:lnTo>
                    <a:pt x="1203960" y="347599"/>
                  </a:lnTo>
                  <a:lnTo>
                    <a:pt x="57912" y="347599"/>
                  </a:lnTo>
                  <a:lnTo>
                    <a:pt x="35361" y="343050"/>
                  </a:lnTo>
                  <a:lnTo>
                    <a:pt x="16954" y="330644"/>
                  </a:lnTo>
                  <a:lnTo>
                    <a:pt x="4548" y="312237"/>
                  </a:lnTo>
                  <a:lnTo>
                    <a:pt x="0" y="289687"/>
                  </a:lnTo>
                  <a:lnTo>
                    <a:pt x="0" y="57912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202633" y="6263665"/>
              <a:ext cx="1845945" cy="487045"/>
            </a:xfrm>
            <a:custGeom>
              <a:avLst/>
              <a:gdLst/>
              <a:ahLst/>
              <a:cxnLst/>
              <a:rect l="l" t="t" r="r" b="b"/>
              <a:pathLst>
                <a:path w="1845945" h="487045">
                  <a:moveTo>
                    <a:pt x="1845576" y="0"/>
                  </a:moveTo>
                  <a:lnTo>
                    <a:pt x="0" y="0"/>
                  </a:lnTo>
                  <a:lnTo>
                    <a:pt x="0" y="486562"/>
                  </a:lnTo>
                  <a:lnTo>
                    <a:pt x="1845576" y="486562"/>
                  </a:lnTo>
                  <a:lnTo>
                    <a:pt x="1845576" y="0"/>
                  </a:lnTo>
                  <a:close/>
                </a:path>
              </a:pathLst>
            </a:custGeom>
            <a:solidFill>
              <a:srgbClr val="CAC9C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55072" y="6194806"/>
              <a:ext cx="1649831" cy="45300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BİLGİCampus-</a:t>
            </a:r>
            <a:r>
              <a:rPr dirty="0" spc="-70"/>
              <a:t> </a:t>
            </a:r>
            <a:r>
              <a:rPr dirty="0"/>
              <a:t>Complete</a:t>
            </a:r>
            <a:r>
              <a:rPr dirty="0" spc="-165"/>
              <a:t> </a:t>
            </a:r>
            <a:r>
              <a:rPr dirty="0"/>
              <a:t>Attendance</a:t>
            </a:r>
            <a:r>
              <a:rPr dirty="0" spc="-35"/>
              <a:t> </a:t>
            </a:r>
            <a:r>
              <a:rPr dirty="0"/>
              <a:t>via</a:t>
            </a:r>
            <a:r>
              <a:rPr dirty="0" spc="-35"/>
              <a:t> </a:t>
            </a:r>
            <a:r>
              <a:rPr dirty="0"/>
              <a:t>QR</a:t>
            </a:r>
            <a:r>
              <a:rPr dirty="0" spc="-70"/>
              <a:t> </a:t>
            </a:r>
            <a:r>
              <a:rPr dirty="0" spc="-20"/>
              <a:t>Code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1390" y="961961"/>
            <a:ext cx="9834245" cy="3333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Scan</a:t>
            </a:r>
            <a:r>
              <a:rPr dirty="0" sz="2000" spc="-3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2000" spc="-6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QR</a:t>
            </a:r>
            <a:r>
              <a:rPr dirty="0" sz="2000" spc="-4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code</a:t>
            </a:r>
            <a:r>
              <a:rPr dirty="0" sz="2000" spc="-6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displayed</a:t>
            </a:r>
            <a:r>
              <a:rPr dirty="0" sz="2000" spc="-3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dirty="0" sz="2000" spc="-3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2000" spc="-7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screen</a:t>
            </a:r>
            <a:r>
              <a:rPr dirty="0" sz="2000" spc="-3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dirty="0" sz="2000" spc="-10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complete</a:t>
            </a:r>
            <a:r>
              <a:rPr dirty="0" sz="2000" spc="-7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2000" spc="-6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231F20"/>
                </a:solidFill>
                <a:latin typeface="Arial"/>
                <a:cs typeface="Arial"/>
              </a:rPr>
              <a:t>attendance</a:t>
            </a:r>
            <a:r>
              <a:rPr dirty="0" sz="2000" spc="-6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231F20"/>
                </a:solidFill>
                <a:latin typeface="Arial"/>
                <a:cs typeface="Arial"/>
              </a:rPr>
              <a:t>process.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22960" y="1518272"/>
            <a:ext cx="11225530" cy="5232400"/>
            <a:chOff x="822960" y="1518272"/>
            <a:chExt cx="11225530" cy="523240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2960" y="1518272"/>
              <a:ext cx="2697479" cy="503961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05071" y="1518272"/>
              <a:ext cx="2578608" cy="5039614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68311" y="1518272"/>
              <a:ext cx="2569464" cy="5039614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0202634" y="6263665"/>
              <a:ext cx="1845945" cy="487045"/>
            </a:xfrm>
            <a:custGeom>
              <a:avLst/>
              <a:gdLst/>
              <a:ahLst/>
              <a:cxnLst/>
              <a:rect l="l" t="t" r="r" b="b"/>
              <a:pathLst>
                <a:path w="1845945" h="487045">
                  <a:moveTo>
                    <a:pt x="1845576" y="0"/>
                  </a:moveTo>
                  <a:lnTo>
                    <a:pt x="0" y="0"/>
                  </a:lnTo>
                  <a:lnTo>
                    <a:pt x="0" y="486562"/>
                  </a:lnTo>
                  <a:lnTo>
                    <a:pt x="1845576" y="486562"/>
                  </a:lnTo>
                  <a:lnTo>
                    <a:pt x="1845576" y="0"/>
                  </a:lnTo>
                  <a:close/>
                </a:path>
              </a:pathLst>
            </a:custGeom>
            <a:solidFill>
              <a:srgbClr val="CAC9C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255071" y="6194805"/>
              <a:ext cx="1649831" cy="45300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SIS</a:t>
            </a:r>
            <a:r>
              <a:rPr dirty="0" spc="-90"/>
              <a:t> </a:t>
            </a:r>
            <a:r>
              <a:rPr dirty="0"/>
              <a:t>Website-</a:t>
            </a:r>
            <a:r>
              <a:rPr dirty="0" spc="-135"/>
              <a:t> </a:t>
            </a:r>
            <a:r>
              <a:rPr dirty="0"/>
              <a:t>Attendance</a:t>
            </a:r>
            <a:r>
              <a:rPr dirty="0" spc="-70"/>
              <a:t> </a:t>
            </a:r>
            <a:r>
              <a:rPr dirty="0" spc="-10"/>
              <a:t>Report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1390" y="961961"/>
            <a:ext cx="11142980" cy="63500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215"/>
              </a:spcBef>
            </a:pPr>
            <a:r>
              <a:rPr dirty="0" sz="2000" spc="-40" b="1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dirty="0" sz="2000" spc="-10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dirty="0" sz="2000" spc="-4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view</a:t>
            </a:r>
            <a:r>
              <a:rPr dirty="0" sz="2000" spc="-7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2000" spc="-7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231F20"/>
                </a:solidFill>
                <a:latin typeface="Arial"/>
                <a:cs typeface="Arial"/>
              </a:rPr>
              <a:t>attendance</a:t>
            </a:r>
            <a:r>
              <a:rPr dirty="0" sz="2000" spc="-7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report</a:t>
            </a:r>
            <a:r>
              <a:rPr dirty="0" sz="2000" spc="-5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by</a:t>
            </a:r>
            <a:r>
              <a:rPr dirty="0" sz="2000" spc="-7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accessing</a:t>
            </a:r>
            <a:r>
              <a:rPr dirty="0" sz="2000" spc="-3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2000" spc="-13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Attendance</a:t>
            </a:r>
            <a:r>
              <a:rPr dirty="0" sz="2000" spc="-6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Module</a:t>
            </a:r>
            <a:r>
              <a:rPr dirty="0" sz="2000" spc="-7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from</a:t>
            </a:r>
            <a:r>
              <a:rPr dirty="0" sz="2000" spc="-8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the menu</a:t>
            </a:r>
            <a:r>
              <a:rPr dirty="0" sz="2000" spc="-10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spc="-25" b="1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selecting</a:t>
            </a:r>
            <a:r>
              <a:rPr dirty="0" sz="2000" spc="-6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dirty="0" sz="2000" spc="-85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31F20"/>
                </a:solidFill>
                <a:latin typeface="Arial"/>
                <a:cs typeface="Arial"/>
              </a:rPr>
              <a:t>relevant</a:t>
            </a:r>
            <a:r>
              <a:rPr dirty="0" sz="2000" spc="-70" b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231F20"/>
                </a:solidFill>
                <a:latin typeface="Arial"/>
                <a:cs typeface="Arial"/>
              </a:rPr>
              <a:t>course.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04672" y="1728597"/>
            <a:ext cx="11243945" cy="5022215"/>
            <a:chOff x="804672" y="1728597"/>
            <a:chExt cx="11243945" cy="502221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4672" y="1728597"/>
              <a:ext cx="2432304" cy="4362831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86784" y="1728673"/>
              <a:ext cx="6236208" cy="4664583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060704" y="4920742"/>
              <a:ext cx="1262380" cy="347980"/>
            </a:xfrm>
            <a:custGeom>
              <a:avLst/>
              <a:gdLst/>
              <a:ahLst/>
              <a:cxnLst/>
              <a:rect l="l" t="t" r="r" b="b"/>
              <a:pathLst>
                <a:path w="1262380" h="347979">
                  <a:moveTo>
                    <a:pt x="0" y="57911"/>
                  </a:moveTo>
                  <a:lnTo>
                    <a:pt x="4551" y="35361"/>
                  </a:lnTo>
                  <a:lnTo>
                    <a:pt x="16964" y="16954"/>
                  </a:lnTo>
                  <a:lnTo>
                    <a:pt x="35372" y="4548"/>
                  </a:lnTo>
                  <a:lnTo>
                    <a:pt x="57912" y="0"/>
                  </a:lnTo>
                  <a:lnTo>
                    <a:pt x="1203960" y="0"/>
                  </a:lnTo>
                  <a:lnTo>
                    <a:pt x="1226510" y="4548"/>
                  </a:lnTo>
                  <a:lnTo>
                    <a:pt x="1244917" y="16954"/>
                  </a:lnTo>
                  <a:lnTo>
                    <a:pt x="1257323" y="35361"/>
                  </a:lnTo>
                  <a:lnTo>
                    <a:pt x="1261872" y="57911"/>
                  </a:lnTo>
                  <a:lnTo>
                    <a:pt x="1261872" y="289559"/>
                  </a:lnTo>
                  <a:lnTo>
                    <a:pt x="1257323" y="312110"/>
                  </a:lnTo>
                  <a:lnTo>
                    <a:pt x="1244917" y="330517"/>
                  </a:lnTo>
                  <a:lnTo>
                    <a:pt x="1226510" y="342923"/>
                  </a:lnTo>
                  <a:lnTo>
                    <a:pt x="1203960" y="347471"/>
                  </a:lnTo>
                  <a:lnTo>
                    <a:pt x="57912" y="347471"/>
                  </a:lnTo>
                  <a:lnTo>
                    <a:pt x="35372" y="342923"/>
                  </a:lnTo>
                  <a:lnTo>
                    <a:pt x="16964" y="330517"/>
                  </a:lnTo>
                  <a:lnTo>
                    <a:pt x="4551" y="312110"/>
                  </a:lnTo>
                  <a:lnTo>
                    <a:pt x="0" y="289559"/>
                  </a:lnTo>
                  <a:lnTo>
                    <a:pt x="0" y="57911"/>
                  </a:lnTo>
                  <a:close/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240238" y="6263665"/>
              <a:ext cx="1808480" cy="487045"/>
            </a:xfrm>
            <a:custGeom>
              <a:avLst/>
              <a:gdLst/>
              <a:ahLst/>
              <a:cxnLst/>
              <a:rect l="l" t="t" r="r" b="b"/>
              <a:pathLst>
                <a:path w="1808479" h="487045">
                  <a:moveTo>
                    <a:pt x="1807972" y="0"/>
                  </a:moveTo>
                  <a:lnTo>
                    <a:pt x="0" y="0"/>
                  </a:lnTo>
                  <a:lnTo>
                    <a:pt x="0" y="486562"/>
                  </a:lnTo>
                  <a:lnTo>
                    <a:pt x="1807972" y="486562"/>
                  </a:lnTo>
                  <a:lnTo>
                    <a:pt x="1807972" y="0"/>
                  </a:lnTo>
                  <a:close/>
                </a:path>
              </a:pathLst>
            </a:custGeom>
            <a:solidFill>
              <a:srgbClr val="CAC9C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55071" y="6194806"/>
              <a:ext cx="1649831" cy="45300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39622"/>
            <a:ext cx="12188952" cy="417068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11480" y="4892928"/>
            <a:ext cx="1905635" cy="454659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800" b="1">
                <a:solidFill>
                  <a:srgbClr val="FFFFFF"/>
                </a:solidFill>
                <a:latin typeface="Arial"/>
                <a:cs typeface="Arial"/>
              </a:rPr>
              <a:t>Thank</a:t>
            </a:r>
            <a:r>
              <a:rPr dirty="0" sz="28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you.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02633" y="6232905"/>
            <a:ext cx="1845945" cy="517525"/>
            <a:chOff x="10202633" y="6232905"/>
            <a:chExt cx="1845945" cy="517525"/>
          </a:xfrm>
        </p:grpSpPr>
        <p:sp>
          <p:nvSpPr>
            <p:cNvPr id="5" name="object 5" descr=""/>
            <p:cNvSpPr/>
            <p:nvPr/>
          </p:nvSpPr>
          <p:spPr>
            <a:xfrm>
              <a:off x="10202633" y="6263665"/>
              <a:ext cx="1845945" cy="487045"/>
            </a:xfrm>
            <a:custGeom>
              <a:avLst/>
              <a:gdLst/>
              <a:ahLst/>
              <a:cxnLst/>
              <a:rect l="l" t="t" r="r" b="b"/>
              <a:pathLst>
                <a:path w="1845945" h="487045">
                  <a:moveTo>
                    <a:pt x="1845576" y="0"/>
                  </a:moveTo>
                  <a:lnTo>
                    <a:pt x="0" y="0"/>
                  </a:lnTo>
                  <a:lnTo>
                    <a:pt x="0" y="486562"/>
                  </a:lnTo>
                  <a:lnTo>
                    <a:pt x="1845576" y="486562"/>
                  </a:lnTo>
                  <a:lnTo>
                    <a:pt x="1845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55072" y="6232905"/>
              <a:ext cx="1649831" cy="45300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Mehmet Genc</dc:creator>
  <dc:title>Untitled-4</dc:title>
  <dcterms:created xsi:type="dcterms:W3CDTF">2026-02-18T08:06:03Z</dcterms:created>
  <dcterms:modified xsi:type="dcterms:W3CDTF">2026-02-18T08:06:03Z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2026-02-18T00:00:00Z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2026-02-18T00:00:00Z</vt:filetime>
  </property>
  <property fmtid="{D5CDD505-2E9C-101B-9397-08002B2CF9AE}" pid="5" name="Producer">
    <vt:lpwstr>Adobe PDF library 17.00</vt:lpwstr>
  </property>
</Properties>
</file>