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 id="2147483679" r:id="rId2"/>
  </p:sldMasterIdLst>
  <p:notesMasterIdLst>
    <p:notesMasterId r:id="rId41"/>
  </p:notesMasterIdLst>
  <p:sldIdLst>
    <p:sldId id="256" r:id="rId3"/>
    <p:sldId id="258" r:id="rId4"/>
    <p:sldId id="305" r:id="rId5"/>
    <p:sldId id="260" r:id="rId6"/>
    <p:sldId id="264" r:id="rId7"/>
    <p:sldId id="306" r:id="rId8"/>
    <p:sldId id="266" r:id="rId9"/>
    <p:sldId id="267" r:id="rId10"/>
    <p:sldId id="268" r:id="rId11"/>
    <p:sldId id="269" r:id="rId12"/>
    <p:sldId id="270" r:id="rId13"/>
    <p:sldId id="271" r:id="rId14"/>
    <p:sldId id="272" r:id="rId15"/>
    <p:sldId id="273" r:id="rId16"/>
    <p:sldId id="274" r:id="rId17"/>
    <p:sldId id="275" r:id="rId18"/>
    <p:sldId id="281" r:id="rId19"/>
    <p:sldId id="276" r:id="rId20"/>
    <p:sldId id="277" r:id="rId21"/>
    <p:sldId id="278" r:id="rId22"/>
    <p:sldId id="282" r:id="rId23"/>
    <p:sldId id="283" r:id="rId24"/>
    <p:sldId id="284" r:id="rId25"/>
    <p:sldId id="285" r:id="rId26"/>
    <p:sldId id="286" r:id="rId27"/>
    <p:sldId id="287" r:id="rId28"/>
    <p:sldId id="288" r:id="rId29"/>
    <p:sldId id="289" r:id="rId30"/>
    <p:sldId id="304" r:id="rId31"/>
    <p:sldId id="291" r:id="rId32"/>
    <p:sldId id="309" r:id="rId33"/>
    <p:sldId id="295" r:id="rId34"/>
    <p:sldId id="296" r:id="rId35"/>
    <p:sldId id="297" r:id="rId36"/>
    <p:sldId id="298" r:id="rId37"/>
    <p:sldId id="299" r:id="rId38"/>
    <p:sldId id="312" r:id="rId39"/>
    <p:sldId id="313" r:id="rId40"/>
  </p:sldIdLst>
  <p:sldSz cx="24387175" cy="13716000"/>
  <p:notesSz cx="6858000" cy="9144000"/>
  <p:embeddedFontLst>
    <p:embeddedFont>
      <p:font typeface="Calibri" panose="020F0502020204030204" pitchFamily="34" charset="0"/>
      <p:regular r:id="rId42"/>
      <p:bold r:id="rId43"/>
      <p:italic r:id="rId44"/>
      <p:boldItalic r:id="rId45"/>
    </p:embeddedFont>
    <p:embeddedFont>
      <p:font typeface="Georgia" panose="02040502050405020303" pitchFamily="18" charset="0"/>
      <p:regular r:id="rId46"/>
      <p:bold r:id="rId47"/>
      <p:italic r:id="rId48"/>
      <p:boldItalic r:id="rId49"/>
    </p:embeddedFont>
    <p:embeddedFont>
      <p:font typeface="Gill Sans" panose="020B0604020202020204" charset="0"/>
      <p:regular r:id="rId50"/>
      <p:bold r:id="rId51"/>
    </p:embeddedFont>
    <p:embeddedFont>
      <p:font typeface="Helvetica Neue" panose="020B0604020202020204" charset="0"/>
      <p:regular r:id="rId52"/>
      <p:bold r:id="rId53"/>
      <p:italic r:id="rId54"/>
      <p:boldItalic r:id="rId55"/>
    </p:embeddedFont>
    <p:embeddedFont>
      <p:font typeface="Open Sans" panose="020B0604020202020204" charset="0"/>
      <p:regular r:id="rId56"/>
      <p:bold r:id="rId57"/>
      <p:italic r:id="rId58"/>
      <p:boldItalic r:id="rId59"/>
    </p:embeddedFont>
    <p:embeddedFont>
      <p:font typeface="Open Sans Light" panose="020B0604020202020204"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E9EC"/>
    <a:srgbClr val="1B1E24"/>
    <a:srgbClr val="5353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4" d="100"/>
          <a:sy n="54" d="100"/>
        </p:scale>
        <p:origin x="71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font" Target="fonts/font22.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font" Target="fonts/font20.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10.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Open Sans Light"/>
                <a:ea typeface="Open Sans Light"/>
                <a:cs typeface="Open Sans Light"/>
                <a:sym typeface="Open Sans Light"/>
              </a:defRPr>
            </a:lvl1pPr>
            <a:lvl2pPr marR="0" lvl="1" algn="l" rtl="0">
              <a:lnSpc>
                <a:spcPct val="100000"/>
              </a:lnSpc>
              <a:spcBef>
                <a:spcPts val="0"/>
              </a:spcBef>
              <a:spcAft>
                <a:spcPts val="0"/>
              </a:spcAft>
              <a:buClr>
                <a:srgbClr val="000000"/>
              </a:buClr>
              <a:buSzPts val="1400"/>
              <a:buFont typeface="Arial"/>
              <a:buNone/>
              <a:defRPr sz="43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43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43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43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43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43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43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43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Open Sans Light"/>
                <a:ea typeface="Open Sans Light"/>
                <a:cs typeface="Open Sans Light"/>
                <a:sym typeface="Open Sans Light"/>
              </a:defRPr>
            </a:lvl1pPr>
            <a:lvl2pPr marR="0" lvl="1" algn="l" rtl="0">
              <a:lnSpc>
                <a:spcPct val="100000"/>
              </a:lnSpc>
              <a:spcBef>
                <a:spcPts val="0"/>
              </a:spcBef>
              <a:spcAft>
                <a:spcPts val="0"/>
              </a:spcAft>
              <a:buClr>
                <a:srgbClr val="000000"/>
              </a:buClr>
              <a:buSzPts val="1400"/>
              <a:buFont typeface="Arial"/>
              <a:buNone/>
              <a:defRPr sz="43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43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43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43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43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43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43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43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Open Sans Light"/>
                <a:ea typeface="Open Sans Light"/>
                <a:cs typeface="Open Sans Light"/>
                <a:sym typeface="Open Sans Light"/>
              </a:defRPr>
            </a:lvl1pPr>
            <a:lvl2pPr marL="914400" marR="0" lvl="1"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Open Sans Light"/>
                <a:ea typeface="Open Sans Light"/>
                <a:cs typeface="Open Sans Light"/>
                <a:sym typeface="Open Sans Light"/>
              </a:defRPr>
            </a:lvl2pPr>
            <a:lvl3pPr marL="1371600" marR="0" lvl="2"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Open Sans Light"/>
                <a:ea typeface="Open Sans Light"/>
                <a:cs typeface="Open Sans Light"/>
                <a:sym typeface="Open Sans Light"/>
              </a:defRPr>
            </a:lvl3pPr>
            <a:lvl4pPr marL="1828800" marR="0" lvl="3"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Open Sans Light"/>
                <a:ea typeface="Open Sans Light"/>
                <a:cs typeface="Open Sans Light"/>
                <a:sym typeface="Open Sans Light"/>
              </a:defRPr>
            </a:lvl4pPr>
            <a:lvl5pPr marL="2286000" marR="0" lvl="4"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Open Sans Light"/>
                <a:ea typeface="Open Sans Light"/>
                <a:cs typeface="Open Sans Light"/>
                <a:sym typeface="Open Sans Light"/>
              </a:defRPr>
            </a:lvl5pPr>
            <a:lvl6pPr marL="2743200" marR="0" lvl="5"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Open Sans Light"/>
                <a:ea typeface="Open Sans Light"/>
                <a:cs typeface="Open Sans Light"/>
                <a:sym typeface="Open Sans Light"/>
              </a:defRPr>
            </a:lvl1pPr>
            <a:lvl2pPr marR="0" lvl="1" algn="l" rtl="0">
              <a:lnSpc>
                <a:spcPct val="100000"/>
              </a:lnSpc>
              <a:spcBef>
                <a:spcPts val="0"/>
              </a:spcBef>
              <a:spcAft>
                <a:spcPts val="0"/>
              </a:spcAft>
              <a:buClr>
                <a:srgbClr val="000000"/>
              </a:buClr>
              <a:buSzPts val="1400"/>
              <a:buFont typeface="Arial"/>
              <a:buNone/>
              <a:defRPr sz="43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43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43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43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43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43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43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43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Open Sans Light"/>
                <a:ea typeface="Open Sans Light"/>
                <a:cs typeface="Open Sans Light"/>
                <a:sym typeface="Open Sans Light"/>
              </a:rPr>
              <a:t>‹#›</a:t>
            </a:fld>
            <a:endParaRPr sz="1200" b="0" i="0" u="none" strike="noStrike" cap="none">
              <a:solidFill>
                <a:schemeClr val="dk1"/>
              </a:solidFill>
              <a:latin typeface="Open Sans Light"/>
              <a:ea typeface="Open Sans Light"/>
              <a:cs typeface="Open Sans Light"/>
              <a:sym typeface="Open Sans Light"/>
            </a:endParaRPr>
          </a:p>
        </p:txBody>
      </p:sp>
    </p:spTree>
    <p:extLst>
      <p:ext uri="{BB962C8B-B14F-4D97-AF65-F5344CB8AC3E}">
        <p14:creationId xmlns:p14="http://schemas.microsoft.com/office/powerpoint/2010/main" val="62732302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153" name="Google Shape;15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48803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287" name="Google Shape;28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74384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301" name="Google Shape;30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69720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309" name="Google Shape;309;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31020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317" name="Google Shape;317;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63357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325" name="Google Shape;32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71432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333" name="Google Shape;333;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257806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341" name="Google Shape;34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859326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386" name="Google Shape;386;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848190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349" name="Google Shape;349;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103950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356" name="Google Shape;356;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4029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167" name="Google Shape;16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554537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363" name="Google Shape;363;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113104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394" name="Google Shape;394;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253020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402" name="Google Shape;402;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89789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410" name="Google Shape;410;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907913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418" name="Google Shape;418;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259603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426" name="Google Shape;426;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871051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438" name="Google Shape;438;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537311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446" name="Google Shape;446;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22269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456" name="Google Shape;456;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615440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465" name="Google Shape;465;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15944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Open Sans Light"/>
              <a:buNone/>
            </a:pPr>
            <a:endParaRPr sz="1100" b="0" i="0" u="none" strike="noStrike" cap="none">
              <a:solidFill>
                <a:schemeClr val="dk1"/>
              </a:solidFill>
              <a:latin typeface="Open Sans Light"/>
              <a:ea typeface="Open Sans Light"/>
              <a:cs typeface="Open Sans Light"/>
              <a:sym typeface="Open Sans Light"/>
            </a:endParaRPr>
          </a:p>
        </p:txBody>
      </p:sp>
      <p:sp>
        <p:nvSpPr>
          <p:cNvPr id="90" name="Google Shape;9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685344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474" name="Google Shape;474;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119488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242" name="Google Shape;24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789562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526" name="Google Shape;526;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843168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535" name="Google Shape;535;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786893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544" name="Google Shape;544;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442721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570" name="Google Shape;570;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405539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579" name="Google Shape;579;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348374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465" name="Google Shape;465;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59471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465" name="Google Shape;465;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26606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206" name="Google Shape;20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63643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242" name="Google Shape;24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35818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Open Sans Light"/>
              <a:buNone/>
            </a:pPr>
            <a:endParaRPr sz="1100" b="0" i="0" u="none" strike="noStrike" cap="none">
              <a:solidFill>
                <a:schemeClr val="dk1"/>
              </a:solidFill>
              <a:latin typeface="Open Sans Light"/>
              <a:ea typeface="Open Sans Light"/>
              <a:cs typeface="Open Sans Light"/>
              <a:sym typeface="Open Sans Light"/>
            </a:endParaRPr>
          </a:p>
        </p:txBody>
      </p:sp>
      <p:sp>
        <p:nvSpPr>
          <p:cNvPr id="90" name="Google Shape;9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0812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260" name="Google Shape;26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16650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271" name="Google Shape;27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81473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chemeClr val="dk1"/>
              </a:solidFill>
              <a:latin typeface="Open Sans Light"/>
              <a:ea typeface="Open Sans Light"/>
              <a:cs typeface="Open Sans Light"/>
              <a:sym typeface="Open Sans Light"/>
            </a:endParaRPr>
          </a:p>
        </p:txBody>
      </p:sp>
      <p:sp>
        <p:nvSpPr>
          <p:cNvPr id="279" name="Google Shape;27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54763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2"/>
          <p:cNvSpPr txBox="1">
            <a:spLocks noGrp="1"/>
          </p:cNvSpPr>
          <p:nvPr>
            <p:ph type="ctrTitle"/>
          </p:nvPr>
        </p:nvSpPr>
        <p:spPr>
          <a:xfrm>
            <a:off x="1829038" y="4818120"/>
            <a:ext cx="20729098" cy="1825541"/>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2"/>
              </a:buClr>
              <a:buSzPts val="1400"/>
              <a:buFont typeface="Open Sans"/>
              <a:buNone/>
              <a:defRPr sz="5900" b="0" i="0" u="none" strike="noStrike" cap="none">
                <a:solidFill>
                  <a:schemeClr val="lt2"/>
                </a:solidFill>
                <a:latin typeface="Gotham Bold" pitchFamily="50" charset="0"/>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21" name="Google Shape;21;p2"/>
          <p:cNvSpPr txBox="1">
            <a:spLocks noGrp="1"/>
          </p:cNvSpPr>
          <p:nvPr>
            <p:ph type="subTitle" idx="1"/>
          </p:nvPr>
        </p:nvSpPr>
        <p:spPr>
          <a:xfrm>
            <a:off x="3658076" y="7772400"/>
            <a:ext cx="17071023" cy="3505200"/>
          </a:xfrm>
          <a:prstGeom prst="rect">
            <a:avLst/>
          </a:prstGeom>
          <a:noFill/>
          <a:ln>
            <a:noFill/>
          </a:ln>
        </p:spPr>
        <p:txBody>
          <a:bodyPr spcFirstLastPara="1" wrap="square" lIns="91425" tIns="91425" rIns="91425" bIns="91425" anchor="t" anchorCtr="0"/>
          <a:lstStyle>
            <a:lvl1pPr marR="0" lvl="0" algn="ctr" rtl="0">
              <a:lnSpc>
                <a:spcPct val="120000"/>
              </a:lnSpc>
              <a:spcBef>
                <a:spcPts val="480"/>
              </a:spcBef>
              <a:spcAft>
                <a:spcPts val="0"/>
              </a:spcAft>
              <a:buClr>
                <a:schemeClr val="dk2"/>
              </a:buClr>
              <a:buSzPts val="1400"/>
              <a:buFont typeface="Arial"/>
              <a:buNone/>
              <a:defRPr sz="2400" b="0" i="0" u="none" strike="noStrike" cap="none">
                <a:solidFill>
                  <a:schemeClr val="dk2"/>
                </a:solidFill>
                <a:latin typeface="Gotham Light" pitchFamily="50" charset="0"/>
                <a:ea typeface="Open Sans Light"/>
                <a:cs typeface="Open Sans Light"/>
                <a:sym typeface="Open Sans Light"/>
              </a:defRPr>
            </a:lvl1pPr>
            <a:lvl2pPr marR="0" lvl="1" algn="ctr" rtl="0">
              <a:lnSpc>
                <a:spcPct val="130000"/>
              </a:lnSpc>
              <a:spcBef>
                <a:spcPts val="640"/>
              </a:spcBef>
              <a:spcAft>
                <a:spcPts val="0"/>
              </a:spcAft>
              <a:buClr>
                <a:srgbClr val="888888"/>
              </a:buClr>
              <a:buSzPts val="1400"/>
              <a:buFont typeface="Arial"/>
              <a:buNone/>
              <a:defRPr sz="3200" b="0" i="0" u="none" strike="noStrike" cap="none">
                <a:solidFill>
                  <a:srgbClr val="888888"/>
                </a:solidFill>
                <a:latin typeface="Open Sans"/>
                <a:ea typeface="Open Sans"/>
                <a:cs typeface="Open Sans"/>
                <a:sym typeface="Open Sans"/>
              </a:defRPr>
            </a:lvl2pPr>
            <a:lvl3pPr marR="0" lvl="2" algn="ctr" rtl="0">
              <a:lnSpc>
                <a:spcPct val="130000"/>
              </a:lnSpc>
              <a:spcBef>
                <a:spcPts val="640"/>
              </a:spcBef>
              <a:spcAft>
                <a:spcPts val="0"/>
              </a:spcAft>
              <a:buClr>
                <a:srgbClr val="888888"/>
              </a:buClr>
              <a:buSzPts val="1400"/>
              <a:buFont typeface="Arial"/>
              <a:buNone/>
              <a:defRPr sz="3200" b="0" i="0" u="none" strike="noStrike" cap="none">
                <a:solidFill>
                  <a:srgbClr val="888888"/>
                </a:solidFill>
                <a:latin typeface="Open Sans"/>
                <a:ea typeface="Open Sans"/>
                <a:cs typeface="Open Sans"/>
                <a:sym typeface="Open Sans"/>
              </a:defRPr>
            </a:lvl3pPr>
            <a:lvl4pPr marR="0" lvl="3" algn="ctr" rtl="0">
              <a:lnSpc>
                <a:spcPct val="130000"/>
              </a:lnSpc>
              <a:spcBef>
                <a:spcPts val="640"/>
              </a:spcBef>
              <a:spcAft>
                <a:spcPts val="0"/>
              </a:spcAft>
              <a:buClr>
                <a:srgbClr val="888888"/>
              </a:buClr>
              <a:buSzPts val="1400"/>
              <a:buFont typeface="Arial"/>
              <a:buNone/>
              <a:defRPr sz="3200" b="0" i="0" u="none" strike="noStrike" cap="none">
                <a:solidFill>
                  <a:srgbClr val="888888"/>
                </a:solidFill>
                <a:latin typeface="Open Sans"/>
                <a:ea typeface="Open Sans"/>
                <a:cs typeface="Open Sans"/>
                <a:sym typeface="Open Sans"/>
              </a:defRPr>
            </a:lvl4pPr>
            <a:lvl5pPr marR="0" lvl="4" algn="ctr" rtl="0">
              <a:lnSpc>
                <a:spcPct val="130000"/>
              </a:lnSpc>
              <a:spcBef>
                <a:spcPts val="640"/>
              </a:spcBef>
              <a:spcAft>
                <a:spcPts val="0"/>
              </a:spcAft>
              <a:buClr>
                <a:srgbClr val="888888"/>
              </a:buClr>
              <a:buSzPts val="1400"/>
              <a:buFont typeface="Arial"/>
              <a:buNone/>
              <a:defRPr sz="3200" b="0" i="0" u="none" strike="noStrike" cap="none">
                <a:solidFill>
                  <a:srgbClr val="888888"/>
                </a:solidFill>
                <a:latin typeface="Open Sans"/>
                <a:ea typeface="Open Sans"/>
                <a:cs typeface="Open Sans"/>
                <a:sym typeface="Open Sans"/>
              </a:defRPr>
            </a:lvl5pPr>
            <a:lvl6pPr marR="0" lvl="5" algn="ctr" rtl="0">
              <a:lnSpc>
                <a:spcPct val="100000"/>
              </a:lnSpc>
              <a:spcBef>
                <a:spcPts val="960"/>
              </a:spcBef>
              <a:spcAft>
                <a:spcPts val="0"/>
              </a:spcAft>
              <a:buClr>
                <a:srgbClr val="888888"/>
              </a:buClr>
              <a:buSzPts val="4800"/>
              <a:buFont typeface="Arial"/>
              <a:buNone/>
              <a:defRPr sz="4800" b="0" i="0" u="none" strike="noStrike" cap="none">
                <a:solidFill>
                  <a:srgbClr val="888888"/>
                </a:solidFill>
                <a:latin typeface="Calibri"/>
                <a:ea typeface="Calibri"/>
                <a:cs typeface="Calibri"/>
                <a:sym typeface="Calibri"/>
              </a:defRPr>
            </a:lvl6pPr>
            <a:lvl7pPr marR="0" lvl="6" algn="ctr" rtl="0">
              <a:lnSpc>
                <a:spcPct val="100000"/>
              </a:lnSpc>
              <a:spcBef>
                <a:spcPts val="960"/>
              </a:spcBef>
              <a:spcAft>
                <a:spcPts val="0"/>
              </a:spcAft>
              <a:buClr>
                <a:srgbClr val="888888"/>
              </a:buClr>
              <a:buSzPts val="4800"/>
              <a:buFont typeface="Arial"/>
              <a:buNone/>
              <a:defRPr sz="4800" b="0" i="0" u="none" strike="noStrike" cap="none">
                <a:solidFill>
                  <a:srgbClr val="888888"/>
                </a:solidFill>
                <a:latin typeface="Calibri"/>
                <a:ea typeface="Calibri"/>
                <a:cs typeface="Calibri"/>
                <a:sym typeface="Calibri"/>
              </a:defRPr>
            </a:lvl7pPr>
            <a:lvl8pPr marR="0" lvl="7" algn="ctr" rtl="0">
              <a:lnSpc>
                <a:spcPct val="100000"/>
              </a:lnSpc>
              <a:spcBef>
                <a:spcPts val="960"/>
              </a:spcBef>
              <a:spcAft>
                <a:spcPts val="0"/>
              </a:spcAft>
              <a:buClr>
                <a:srgbClr val="888888"/>
              </a:buClr>
              <a:buSzPts val="4800"/>
              <a:buFont typeface="Arial"/>
              <a:buNone/>
              <a:defRPr sz="4800" b="0" i="0" u="none" strike="noStrike" cap="none">
                <a:solidFill>
                  <a:srgbClr val="888888"/>
                </a:solidFill>
                <a:latin typeface="Calibri"/>
                <a:ea typeface="Calibri"/>
                <a:cs typeface="Calibri"/>
                <a:sym typeface="Calibri"/>
              </a:defRPr>
            </a:lvl8pPr>
            <a:lvl9pPr marR="0" lvl="8" algn="ctr" rtl="0">
              <a:lnSpc>
                <a:spcPct val="100000"/>
              </a:lnSpc>
              <a:spcBef>
                <a:spcPts val="960"/>
              </a:spcBef>
              <a:spcAft>
                <a:spcPts val="0"/>
              </a:spcAft>
              <a:buClr>
                <a:srgbClr val="888888"/>
              </a:buClr>
              <a:buSzPts val="4800"/>
              <a:buFont typeface="Arial"/>
              <a:buNone/>
              <a:defRPr sz="4800" b="0" i="0" u="none" strike="noStrike" cap="none">
                <a:solidFill>
                  <a:srgbClr val="888888"/>
                </a:solidFill>
                <a:latin typeface="Calibri"/>
                <a:ea typeface="Calibri"/>
                <a:cs typeface="Calibri"/>
                <a:sym typeface="Calibri"/>
              </a:defRPr>
            </a:lvl9pPr>
          </a:lstStyle>
          <a:p>
            <a:endParaRPr dirty="0"/>
          </a:p>
        </p:txBody>
      </p:sp>
    </p:spTree>
  </p:cSld>
  <p:clrMapOvr>
    <a:masterClrMapping/>
  </p:clrMapOvr>
  <p:transition spd="med">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8_Section Header">
  <p:cSld name="8_Section Header">
    <p:spTree>
      <p:nvGrpSpPr>
        <p:cNvPr id="1" name="Shape 62"/>
        <p:cNvGrpSpPr/>
        <p:nvPr/>
      </p:nvGrpSpPr>
      <p:grpSpPr>
        <a:xfrm>
          <a:off x="0" y="0"/>
          <a:ext cx="0" cy="0"/>
          <a:chOff x="0" y="0"/>
          <a:chExt cx="0" cy="0"/>
        </a:xfrm>
      </p:grpSpPr>
      <p:sp>
        <p:nvSpPr>
          <p:cNvPr id="63" name="Google Shape;63;p11"/>
          <p:cNvSpPr>
            <a:spLocks noGrp="1"/>
          </p:cNvSpPr>
          <p:nvPr>
            <p:ph type="pic" idx="2"/>
          </p:nvPr>
        </p:nvSpPr>
        <p:spPr>
          <a:xfrm>
            <a:off x="16426223" y="3706854"/>
            <a:ext cx="5882547" cy="7777029"/>
          </a:xfrm>
          <a:prstGeom prst="rect">
            <a:avLst/>
          </a:prstGeom>
          <a:noFill/>
          <a:ln>
            <a:noFill/>
          </a:ln>
        </p:spPr>
        <p:txBody>
          <a:bodyPr spcFirstLastPara="1" wrap="square" lIns="91425" tIns="91425" rIns="91425" bIns="91425" anchor="t" anchorCtr="0"/>
          <a:lstStyle>
            <a:lvl1pPr marR="0" lvl="0" algn="ctr" rtl="0">
              <a:lnSpc>
                <a:spcPct val="130000"/>
              </a:lnSpc>
              <a:spcBef>
                <a:spcPts val="540"/>
              </a:spcBef>
              <a:spcAft>
                <a:spcPts val="0"/>
              </a:spcAft>
              <a:buClr>
                <a:schemeClr val="dk2"/>
              </a:buClr>
              <a:buSzPts val="1400"/>
              <a:buFont typeface="Arial"/>
              <a:buNone/>
              <a:defRPr sz="27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
        <p:nvSpPr>
          <p:cNvPr id="64" name="Google Shape;64;p11"/>
          <p:cNvSpPr txBox="1">
            <a:spLocks noGrp="1"/>
          </p:cNvSpPr>
          <p:nvPr>
            <p:ph type="sldNum" idx="12"/>
          </p:nvPr>
        </p:nvSpPr>
        <p:spPr>
          <a:xfrm>
            <a:off x="22909784" y="413516"/>
            <a:ext cx="824809" cy="656088"/>
          </a:xfrm>
          <a:prstGeom prst="rect">
            <a:avLst/>
          </a:prstGeom>
          <a:solidFill>
            <a:schemeClr val="lt2"/>
          </a:solidFill>
          <a:ln>
            <a:noFill/>
          </a:ln>
        </p:spPr>
        <p:txBody>
          <a:bodyPr spcFirstLastPara="1" wrap="square" lIns="0" tIns="182625" rIns="0" bIns="182625" anchor="ctr" anchorCtr="0">
            <a:noAutofit/>
          </a:bodyPr>
          <a:lstStyle>
            <a:lvl1pPr marL="0" marR="0" lvl="0"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1pPr>
            <a:lvl2pPr marL="0" marR="0" lvl="1"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2pPr>
            <a:lvl3pPr marL="0" marR="0" lvl="2"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3pPr>
            <a:lvl4pPr marL="0" marR="0" lvl="3"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4pPr>
            <a:lvl5pPr marL="0" marR="0" lvl="4"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5pPr>
            <a:lvl6pPr marL="0" marR="0" lvl="5"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6pPr>
            <a:lvl7pPr marL="0" marR="0" lvl="6"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7pPr>
            <a:lvl8pPr marL="0" marR="0" lvl="7"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8pPr>
            <a:lvl9pPr marL="0" marR="0" lvl="8"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iPhone 6 White">
  <p:cSld name="iPhone 6 White">
    <p:spTree>
      <p:nvGrpSpPr>
        <p:cNvPr id="1" name="Shape 65"/>
        <p:cNvGrpSpPr/>
        <p:nvPr/>
      </p:nvGrpSpPr>
      <p:grpSpPr>
        <a:xfrm>
          <a:off x="0" y="0"/>
          <a:ext cx="0" cy="0"/>
          <a:chOff x="0" y="0"/>
          <a:chExt cx="0" cy="0"/>
        </a:xfrm>
      </p:grpSpPr>
      <p:sp>
        <p:nvSpPr>
          <p:cNvPr id="66" name="Google Shape;66;p12"/>
          <p:cNvSpPr>
            <a:spLocks noGrp="1"/>
          </p:cNvSpPr>
          <p:nvPr>
            <p:ph type="pic" idx="2"/>
          </p:nvPr>
        </p:nvSpPr>
        <p:spPr>
          <a:xfrm>
            <a:off x="10102693" y="4239459"/>
            <a:ext cx="4181656" cy="7333648"/>
          </a:xfrm>
          <a:prstGeom prst="rect">
            <a:avLst/>
          </a:prstGeom>
          <a:noFill/>
          <a:ln>
            <a:noFill/>
          </a:ln>
        </p:spPr>
        <p:txBody>
          <a:bodyPr spcFirstLastPara="1" wrap="square" lIns="91425" tIns="91425" rIns="91425" bIns="91425" anchor="t" anchorCtr="0"/>
          <a:lstStyle>
            <a:lvl1pPr marR="0" lvl="0" algn="ctr" rtl="0">
              <a:lnSpc>
                <a:spcPct val="130000"/>
              </a:lnSpc>
              <a:spcBef>
                <a:spcPts val="540"/>
              </a:spcBef>
              <a:spcAft>
                <a:spcPts val="0"/>
              </a:spcAft>
              <a:buClr>
                <a:schemeClr val="dk2"/>
              </a:buClr>
              <a:buSzPts val="1400"/>
              <a:buFont typeface="Arial"/>
              <a:buNone/>
              <a:defRPr sz="27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
        <p:nvSpPr>
          <p:cNvPr id="67" name="Google Shape;67;p12"/>
          <p:cNvSpPr txBox="1">
            <a:spLocks noGrp="1"/>
          </p:cNvSpPr>
          <p:nvPr>
            <p:ph type="sldNum" idx="12"/>
          </p:nvPr>
        </p:nvSpPr>
        <p:spPr>
          <a:xfrm>
            <a:off x="22909784" y="413516"/>
            <a:ext cx="824809" cy="656088"/>
          </a:xfrm>
          <a:prstGeom prst="rect">
            <a:avLst/>
          </a:prstGeom>
          <a:solidFill>
            <a:schemeClr val="lt2"/>
          </a:solidFill>
          <a:ln>
            <a:noFill/>
          </a:ln>
        </p:spPr>
        <p:txBody>
          <a:bodyPr spcFirstLastPara="1" wrap="square" lIns="0" tIns="182625" rIns="0" bIns="182625" anchor="ctr" anchorCtr="0">
            <a:noAutofit/>
          </a:bodyPr>
          <a:lstStyle>
            <a:lvl1pPr marL="0" marR="0" lvl="0"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1pPr>
            <a:lvl2pPr marL="0" marR="0" lvl="1"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2pPr>
            <a:lvl3pPr marL="0" marR="0" lvl="2"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3pPr>
            <a:lvl4pPr marL="0" marR="0" lvl="3"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4pPr>
            <a:lvl5pPr marL="0" marR="0" lvl="4"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5pPr>
            <a:lvl6pPr marL="0" marR="0" lvl="5"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6pPr>
            <a:lvl7pPr marL="0" marR="0" lvl="6"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7pPr>
            <a:lvl8pPr marL="0" marR="0" lvl="7"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8pPr>
            <a:lvl9pPr marL="0" marR="0" lvl="8"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iPad Air">
  <p:cSld name="iPad Air">
    <p:spTree>
      <p:nvGrpSpPr>
        <p:cNvPr id="1" name="Shape 68"/>
        <p:cNvGrpSpPr/>
        <p:nvPr/>
      </p:nvGrpSpPr>
      <p:grpSpPr>
        <a:xfrm>
          <a:off x="0" y="0"/>
          <a:ext cx="0" cy="0"/>
          <a:chOff x="0" y="0"/>
          <a:chExt cx="0" cy="0"/>
        </a:xfrm>
      </p:grpSpPr>
      <p:sp>
        <p:nvSpPr>
          <p:cNvPr id="69" name="Google Shape;69;p13"/>
          <p:cNvSpPr txBox="1">
            <a:spLocks noGrp="1"/>
          </p:cNvSpPr>
          <p:nvPr>
            <p:ph type="sldNum" idx="12"/>
          </p:nvPr>
        </p:nvSpPr>
        <p:spPr>
          <a:xfrm>
            <a:off x="22909784" y="413516"/>
            <a:ext cx="824809" cy="656088"/>
          </a:xfrm>
          <a:prstGeom prst="rect">
            <a:avLst/>
          </a:prstGeom>
          <a:solidFill>
            <a:schemeClr val="lt2"/>
          </a:solidFill>
          <a:ln>
            <a:noFill/>
          </a:ln>
        </p:spPr>
        <p:txBody>
          <a:bodyPr spcFirstLastPara="1" wrap="square" lIns="0" tIns="182625" rIns="0" bIns="182625" anchor="ctr" anchorCtr="0">
            <a:noAutofit/>
          </a:bodyPr>
          <a:lstStyle>
            <a:lvl1pPr marL="0" marR="0" lvl="0"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1pPr>
            <a:lvl2pPr marL="0" marR="0" lvl="1"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2pPr>
            <a:lvl3pPr marL="0" marR="0" lvl="2"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3pPr>
            <a:lvl4pPr marL="0" marR="0" lvl="3"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4pPr>
            <a:lvl5pPr marL="0" marR="0" lvl="4"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5pPr>
            <a:lvl6pPr marL="0" marR="0" lvl="5"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6pPr>
            <a:lvl7pPr marL="0" marR="0" lvl="6"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7pPr>
            <a:lvl8pPr marL="0" marR="0" lvl="7"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8pPr>
            <a:lvl9pPr marL="0" marR="0" lvl="8"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9pPr>
          </a:lstStyle>
          <a:p>
            <a:pPr marL="0" lvl="0" indent="0">
              <a:spcBef>
                <a:spcPts val="0"/>
              </a:spcBef>
              <a:spcAft>
                <a:spcPts val="0"/>
              </a:spcAft>
              <a:buNone/>
            </a:pPr>
            <a:fld id="{00000000-1234-1234-1234-123412341234}" type="slidenum">
              <a:rPr lang="en-US"/>
              <a:t>‹#›</a:t>
            </a:fld>
            <a:endParaRPr/>
          </a:p>
        </p:txBody>
      </p:sp>
      <p:sp>
        <p:nvSpPr>
          <p:cNvPr id="70" name="Google Shape;70;p13"/>
          <p:cNvSpPr>
            <a:spLocks noGrp="1"/>
          </p:cNvSpPr>
          <p:nvPr>
            <p:ph type="pic" idx="2"/>
          </p:nvPr>
        </p:nvSpPr>
        <p:spPr>
          <a:xfrm>
            <a:off x="8659449" y="4239459"/>
            <a:ext cx="6985291" cy="9729072"/>
          </a:xfrm>
          <a:prstGeom prst="rect">
            <a:avLst/>
          </a:prstGeom>
          <a:noFill/>
          <a:ln>
            <a:noFill/>
          </a:ln>
        </p:spPr>
        <p:txBody>
          <a:bodyPr spcFirstLastPara="1" wrap="square" lIns="91425" tIns="91425" rIns="91425" bIns="91425" anchor="t" anchorCtr="0"/>
          <a:lstStyle>
            <a:lvl1pPr marR="0" lvl="0" algn="ctr" rtl="0">
              <a:lnSpc>
                <a:spcPct val="130000"/>
              </a:lnSpc>
              <a:spcBef>
                <a:spcPts val="540"/>
              </a:spcBef>
              <a:spcAft>
                <a:spcPts val="0"/>
              </a:spcAft>
              <a:buClr>
                <a:schemeClr val="dk2"/>
              </a:buClr>
              <a:buSzPts val="1400"/>
              <a:buFont typeface="Arial"/>
              <a:buNone/>
              <a:defRPr sz="27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Tree>
  </p:cSld>
  <p:clrMapOvr>
    <a:masterClrMapping/>
  </p:clrMapOvr>
  <p:transition spd="med">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cbook">
  <p:cSld name="Macbook">
    <p:spTree>
      <p:nvGrpSpPr>
        <p:cNvPr id="1" name="Shape 71"/>
        <p:cNvGrpSpPr/>
        <p:nvPr/>
      </p:nvGrpSpPr>
      <p:grpSpPr>
        <a:xfrm>
          <a:off x="0" y="0"/>
          <a:ext cx="0" cy="0"/>
          <a:chOff x="0" y="0"/>
          <a:chExt cx="0" cy="0"/>
        </a:xfrm>
      </p:grpSpPr>
      <p:sp>
        <p:nvSpPr>
          <p:cNvPr id="72" name="Google Shape;72;p14"/>
          <p:cNvSpPr txBox="1">
            <a:spLocks noGrp="1"/>
          </p:cNvSpPr>
          <p:nvPr>
            <p:ph type="sldNum" idx="12"/>
          </p:nvPr>
        </p:nvSpPr>
        <p:spPr>
          <a:xfrm>
            <a:off x="22909784" y="413516"/>
            <a:ext cx="824809" cy="656088"/>
          </a:xfrm>
          <a:prstGeom prst="rect">
            <a:avLst/>
          </a:prstGeom>
          <a:solidFill>
            <a:schemeClr val="lt2"/>
          </a:solidFill>
          <a:ln>
            <a:noFill/>
          </a:ln>
        </p:spPr>
        <p:txBody>
          <a:bodyPr spcFirstLastPara="1" wrap="square" lIns="0" tIns="182625" rIns="0" bIns="182625" anchor="ctr" anchorCtr="0">
            <a:noAutofit/>
          </a:bodyPr>
          <a:lstStyle>
            <a:lvl1pPr marL="0" marR="0" lvl="0"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1pPr>
            <a:lvl2pPr marL="0" marR="0" lvl="1"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2pPr>
            <a:lvl3pPr marL="0" marR="0" lvl="2"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3pPr>
            <a:lvl4pPr marL="0" marR="0" lvl="3"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4pPr>
            <a:lvl5pPr marL="0" marR="0" lvl="4"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5pPr>
            <a:lvl6pPr marL="0" marR="0" lvl="5"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6pPr>
            <a:lvl7pPr marL="0" marR="0" lvl="6"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7pPr>
            <a:lvl8pPr marL="0" marR="0" lvl="7"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8pPr>
            <a:lvl9pPr marL="0" marR="0" lvl="8"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9pPr>
          </a:lstStyle>
          <a:p>
            <a:pPr marL="0" lvl="0" indent="0">
              <a:spcBef>
                <a:spcPts val="0"/>
              </a:spcBef>
              <a:spcAft>
                <a:spcPts val="0"/>
              </a:spcAft>
              <a:buNone/>
            </a:pPr>
            <a:fld id="{00000000-1234-1234-1234-123412341234}" type="slidenum">
              <a:rPr lang="en-US"/>
              <a:t>‹#›</a:t>
            </a:fld>
            <a:endParaRPr/>
          </a:p>
        </p:txBody>
      </p:sp>
      <p:sp>
        <p:nvSpPr>
          <p:cNvPr id="73" name="Google Shape;73;p14"/>
          <p:cNvSpPr>
            <a:spLocks noGrp="1"/>
          </p:cNvSpPr>
          <p:nvPr>
            <p:ph type="pic" idx="2"/>
          </p:nvPr>
        </p:nvSpPr>
        <p:spPr>
          <a:xfrm>
            <a:off x="8216899" y="3779838"/>
            <a:ext cx="7918450" cy="4987925"/>
          </a:xfrm>
          <a:prstGeom prst="rect">
            <a:avLst/>
          </a:prstGeom>
          <a:noFill/>
          <a:ln>
            <a:noFill/>
          </a:ln>
        </p:spPr>
        <p:txBody>
          <a:bodyPr spcFirstLastPara="1" wrap="square" lIns="91425" tIns="91425" rIns="91425" bIns="91425" anchor="t" anchorCtr="0"/>
          <a:lstStyle>
            <a:lvl1pPr marR="0" lvl="0" algn="ctr" rtl="0">
              <a:lnSpc>
                <a:spcPct val="130000"/>
              </a:lnSpc>
              <a:spcBef>
                <a:spcPts val="480"/>
              </a:spcBef>
              <a:spcAft>
                <a:spcPts val="0"/>
              </a:spcAft>
              <a:buClr>
                <a:schemeClr val="dk2"/>
              </a:buClr>
              <a:buSzPts val="1400"/>
              <a:buFont typeface="Arial"/>
              <a:buNone/>
              <a:defRPr sz="24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Tree>
  </p:cSld>
  <p:clrMapOvr>
    <a:masterClrMapping/>
  </p:clrMapOvr>
  <p:transition spd="med">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esktop">
  <p:cSld name="Desktop">
    <p:spTree>
      <p:nvGrpSpPr>
        <p:cNvPr id="1" name="Shape 74"/>
        <p:cNvGrpSpPr/>
        <p:nvPr/>
      </p:nvGrpSpPr>
      <p:grpSpPr>
        <a:xfrm>
          <a:off x="0" y="0"/>
          <a:ext cx="0" cy="0"/>
          <a:chOff x="0" y="0"/>
          <a:chExt cx="0" cy="0"/>
        </a:xfrm>
      </p:grpSpPr>
      <p:sp>
        <p:nvSpPr>
          <p:cNvPr id="75" name="Google Shape;75;p15"/>
          <p:cNvSpPr txBox="1">
            <a:spLocks noGrp="1"/>
          </p:cNvSpPr>
          <p:nvPr>
            <p:ph type="sldNum" idx="12"/>
          </p:nvPr>
        </p:nvSpPr>
        <p:spPr>
          <a:xfrm>
            <a:off x="22909784" y="413516"/>
            <a:ext cx="824809" cy="656088"/>
          </a:xfrm>
          <a:prstGeom prst="rect">
            <a:avLst/>
          </a:prstGeom>
          <a:solidFill>
            <a:schemeClr val="lt2"/>
          </a:solidFill>
          <a:ln>
            <a:noFill/>
          </a:ln>
        </p:spPr>
        <p:txBody>
          <a:bodyPr spcFirstLastPara="1" wrap="square" lIns="0" tIns="182625" rIns="0" bIns="182625" anchor="ctr" anchorCtr="0">
            <a:noAutofit/>
          </a:bodyPr>
          <a:lstStyle>
            <a:lvl1pPr marL="0" marR="0" lvl="0"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1pPr>
            <a:lvl2pPr marL="0" marR="0" lvl="1"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2pPr>
            <a:lvl3pPr marL="0" marR="0" lvl="2"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3pPr>
            <a:lvl4pPr marL="0" marR="0" lvl="3"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4pPr>
            <a:lvl5pPr marL="0" marR="0" lvl="4"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5pPr>
            <a:lvl6pPr marL="0" marR="0" lvl="5"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6pPr>
            <a:lvl7pPr marL="0" marR="0" lvl="6"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7pPr>
            <a:lvl8pPr marL="0" marR="0" lvl="7"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8pPr>
            <a:lvl9pPr marL="0" marR="0" lvl="8"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9pPr>
          </a:lstStyle>
          <a:p>
            <a:pPr marL="0" lvl="0" indent="0">
              <a:spcBef>
                <a:spcPts val="0"/>
              </a:spcBef>
              <a:spcAft>
                <a:spcPts val="0"/>
              </a:spcAft>
              <a:buNone/>
            </a:pPr>
            <a:fld id="{00000000-1234-1234-1234-123412341234}" type="slidenum">
              <a:rPr lang="en-US"/>
              <a:t>‹#›</a:t>
            </a:fld>
            <a:endParaRPr/>
          </a:p>
        </p:txBody>
      </p:sp>
      <p:sp>
        <p:nvSpPr>
          <p:cNvPr id="76" name="Google Shape;76;p15"/>
          <p:cNvSpPr>
            <a:spLocks noGrp="1"/>
          </p:cNvSpPr>
          <p:nvPr>
            <p:ph type="pic" idx="2"/>
          </p:nvPr>
        </p:nvSpPr>
        <p:spPr>
          <a:xfrm>
            <a:off x="8077201" y="3749679"/>
            <a:ext cx="7918450" cy="4378323"/>
          </a:xfrm>
          <a:prstGeom prst="rect">
            <a:avLst/>
          </a:prstGeom>
          <a:noFill/>
          <a:ln>
            <a:noFill/>
          </a:ln>
        </p:spPr>
        <p:txBody>
          <a:bodyPr spcFirstLastPara="1" wrap="square" lIns="91425" tIns="91425" rIns="91425" bIns="91425" anchor="t" anchorCtr="0"/>
          <a:lstStyle>
            <a:lvl1pPr marR="0" lvl="0" algn="ctr" rtl="0">
              <a:lnSpc>
                <a:spcPct val="130000"/>
              </a:lnSpc>
              <a:spcBef>
                <a:spcPts val="480"/>
              </a:spcBef>
              <a:spcAft>
                <a:spcPts val="0"/>
              </a:spcAft>
              <a:buClr>
                <a:schemeClr val="dk2"/>
              </a:buClr>
              <a:buSzPts val="1400"/>
              <a:buFont typeface="Arial"/>
              <a:buNone/>
              <a:defRPr sz="24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Tree>
  </p:cSld>
  <p:clrMapOvr>
    <a:masterClrMapping/>
  </p:clrMapOvr>
  <p:transition spd="med">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act Us">
  <p:cSld name="Contact Us">
    <p:spTree>
      <p:nvGrpSpPr>
        <p:cNvPr id="1" name="Shape 77"/>
        <p:cNvGrpSpPr/>
        <p:nvPr/>
      </p:nvGrpSpPr>
      <p:grpSpPr>
        <a:xfrm>
          <a:off x="0" y="0"/>
          <a:ext cx="0" cy="0"/>
          <a:chOff x="0" y="0"/>
          <a:chExt cx="0" cy="0"/>
        </a:xfrm>
      </p:grpSpPr>
      <p:sp>
        <p:nvSpPr>
          <p:cNvPr id="78" name="Google Shape;78;p16"/>
          <p:cNvSpPr txBox="1">
            <a:spLocks noGrp="1"/>
          </p:cNvSpPr>
          <p:nvPr>
            <p:ph type="sldNum" idx="12"/>
          </p:nvPr>
        </p:nvSpPr>
        <p:spPr>
          <a:xfrm>
            <a:off x="22909784" y="413516"/>
            <a:ext cx="824809" cy="656088"/>
          </a:xfrm>
          <a:prstGeom prst="rect">
            <a:avLst/>
          </a:prstGeom>
          <a:solidFill>
            <a:schemeClr val="lt2"/>
          </a:solidFill>
          <a:ln>
            <a:noFill/>
          </a:ln>
        </p:spPr>
        <p:txBody>
          <a:bodyPr spcFirstLastPara="1" wrap="square" lIns="0" tIns="182625" rIns="0" bIns="182625" anchor="ctr" anchorCtr="0">
            <a:noAutofit/>
          </a:bodyPr>
          <a:lstStyle>
            <a:lvl1pPr marL="0" marR="0" lvl="0"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1pPr>
            <a:lvl2pPr marL="0" marR="0" lvl="1"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2pPr>
            <a:lvl3pPr marL="0" marR="0" lvl="2"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3pPr>
            <a:lvl4pPr marL="0" marR="0" lvl="3"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4pPr>
            <a:lvl5pPr marL="0" marR="0" lvl="4"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5pPr>
            <a:lvl6pPr marL="0" marR="0" lvl="5"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6pPr>
            <a:lvl7pPr marL="0" marR="0" lvl="6"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7pPr>
            <a:lvl8pPr marL="0" marR="0" lvl="7"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8pPr>
            <a:lvl9pPr marL="0" marR="0" lvl="8"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9pPr>
          </a:lstStyle>
          <a:p>
            <a:pPr marL="0" lvl="0" indent="0">
              <a:spcBef>
                <a:spcPts val="0"/>
              </a:spcBef>
              <a:spcAft>
                <a:spcPts val="0"/>
              </a:spcAft>
              <a:buNone/>
            </a:pPr>
            <a:fld id="{00000000-1234-1234-1234-123412341234}" type="slidenum">
              <a:rPr lang="en-US"/>
              <a:t>‹#›</a:t>
            </a:fld>
            <a:endParaRPr/>
          </a:p>
        </p:txBody>
      </p:sp>
      <p:sp>
        <p:nvSpPr>
          <p:cNvPr id="79" name="Google Shape;79;p16"/>
          <p:cNvSpPr>
            <a:spLocks noGrp="1"/>
          </p:cNvSpPr>
          <p:nvPr>
            <p:ph type="pic" idx="2"/>
          </p:nvPr>
        </p:nvSpPr>
        <p:spPr>
          <a:xfrm>
            <a:off x="0" y="3318969"/>
            <a:ext cx="24387174" cy="5917779"/>
          </a:xfrm>
          <a:prstGeom prst="rect">
            <a:avLst/>
          </a:prstGeom>
          <a:noFill/>
          <a:ln>
            <a:noFill/>
          </a:ln>
        </p:spPr>
        <p:txBody>
          <a:bodyPr spcFirstLastPara="1" wrap="square" lIns="91425" tIns="91425" rIns="91425" bIns="91425" anchor="t" anchorCtr="0"/>
          <a:lstStyle>
            <a:lvl1pPr marR="0" lvl="0" algn="ctr" rtl="0">
              <a:lnSpc>
                <a:spcPct val="130000"/>
              </a:lnSpc>
              <a:spcBef>
                <a:spcPts val="480"/>
              </a:spcBef>
              <a:spcAft>
                <a:spcPts val="0"/>
              </a:spcAft>
              <a:buClr>
                <a:schemeClr val="dk2"/>
              </a:buClr>
              <a:buSzPts val="1400"/>
              <a:buFont typeface="Arial"/>
              <a:buNone/>
              <a:defRPr sz="24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Tree>
  </p:cSld>
  <p:clrMapOvr>
    <a:masterClrMapping/>
  </p:clrMapOvr>
  <p:transition spd="med">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0"/>
        <p:cNvGrpSpPr/>
        <p:nvPr/>
      </p:nvGrpSpPr>
      <p:grpSpPr>
        <a:xfrm>
          <a:off x="0" y="0"/>
          <a:ext cx="0" cy="0"/>
          <a:chOff x="0" y="0"/>
          <a:chExt cx="0" cy="0"/>
        </a:xfrm>
      </p:grpSpPr>
      <p:sp>
        <p:nvSpPr>
          <p:cNvPr id="91" name="Google Shape;91;p18"/>
          <p:cNvSpPr txBox="1">
            <a:spLocks noGrp="1"/>
          </p:cNvSpPr>
          <p:nvPr>
            <p:ph type="ctrTitle"/>
          </p:nvPr>
        </p:nvSpPr>
        <p:spPr>
          <a:xfrm>
            <a:off x="1829038" y="4818120"/>
            <a:ext cx="20729098" cy="1825541"/>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2"/>
              </a:buClr>
              <a:buSzPts val="1400"/>
              <a:buFont typeface="Open Sans"/>
              <a:buNone/>
              <a:defRPr sz="5900" b="0" i="0" u="none" strike="noStrike" cap="none">
                <a:solidFill>
                  <a:schemeClr val="lt2"/>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2" name="Google Shape;92;p18"/>
          <p:cNvSpPr txBox="1">
            <a:spLocks noGrp="1"/>
          </p:cNvSpPr>
          <p:nvPr>
            <p:ph type="subTitle" idx="1"/>
          </p:nvPr>
        </p:nvSpPr>
        <p:spPr>
          <a:xfrm>
            <a:off x="3658076" y="7772400"/>
            <a:ext cx="17071023" cy="3505200"/>
          </a:xfrm>
          <a:prstGeom prst="rect">
            <a:avLst/>
          </a:prstGeom>
          <a:noFill/>
          <a:ln>
            <a:noFill/>
          </a:ln>
        </p:spPr>
        <p:txBody>
          <a:bodyPr spcFirstLastPara="1" wrap="square" lIns="91425" tIns="91425" rIns="91425" bIns="91425" anchor="t" anchorCtr="0"/>
          <a:lstStyle>
            <a:lvl1pPr marR="0" lvl="0" algn="ctr" rtl="0">
              <a:lnSpc>
                <a:spcPct val="120000"/>
              </a:lnSpc>
              <a:spcBef>
                <a:spcPts val="480"/>
              </a:spcBef>
              <a:spcAft>
                <a:spcPts val="0"/>
              </a:spcAft>
              <a:buClr>
                <a:schemeClr val="dk2"/>
              </a:buClr>
              <a:buSzPts val="1400"/>
              <a:buFont typeface="Arial"/>
              <a:buNone/>
              <a:defRPr sz="24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rgbClr val="888888"/>
              </a:buClr>
              <a:buSzPts val="1400"/>
              <a:buFont typeface="Arial"/>
              <a:buNone/>
              <a:defRPr sz="3200" b="0" i="0" u="none" strike="noStrike" cap="none">
                <a:solidFill>
                  <a:srgbClr val="888888"/>
                </a:solidFill>
                <a:latin typeface="Open Sans"/>
                <a:ea typeface="Open Sans"/>
                <a:cs typeface="Open Sans"/>
                <a:sym typeface="Open Sans"/>
              </a:defRPr>
            </a:lvl2pPr>
            <a:lvl3pPr marR="0" lvl="2" algn="ctr" rtl="0">
              <a:lnSpc>
                <a:spcPct val="130000"/>
              </a:lnSpc>
              <a:spcBef>
                <a:spcPts val="640"/>
              </a:spcBef>
              <a:spcAft>
                <a:spcPts val="0"/>
              </a:spcAft>
              <a:buClr>
                <a:srgbClr val="888888"/>
              </a:buClr>
              <a:buSzPts val="1400"/>
              <a:buFont typeface="Arial"/>
              <a:buNone/>
              <a:defRPr sz="3200" b="0" i="0" u="none" strike="noStrike" cap="none">
                <a:solidFill>
                  <a:srgbClr val="888888"/>
                </a:solidFill>
                <a:latin typeface="Open Sans"/>
                <a:ea typeface="Open Sans"/>
                <a:cs typeface="Open Sans"/>
                <a:sym typeface="Open Sans"/>
              </a:defRPr>
            </a:lvl3pPr>
            <a:lvl4pPr marR="0" lvl="3" algn="ctr" rtl="0">
              <a:lnSpc>
                <a:spcPct val="130000"/>
              </a:lnSpc>
              <a:spcBef>
                <a:spcPts val="640"/>
              </a:spcBef>
              <a:spcAft>
                <a:spcPts val="0"/>
              </a:spcAft>
              <a:buClr>
                <a:srgbClr val="888888"/>
              </a:buClr>
              <a:buSzPts val="1400"/>
              <a:buFont typeface="Arial"/>
              <a:buNone/>
              <a:defRPr sz="3200" b="0" i="0" u="none" strike="noStrike" cap="none">
                <a:solidFill>
                  <a:srgbClr val="888888"/>
                </a:solidFill>
                <a:latin typeface="Open Sans"/>
                <a:ea typeface="Open Sans"/>
                <a:cs typeface="Open Sans"/>
                <a:sym typeface="Open Sans"/>
              </a:defRPr>
            </a:lvl4pPr>
            <a:lvl5pPr marR="0" lvl="4" algn="ctr" rtl="0">
              <a:lnSpc>
                <a:spcPct val="130000"/>
              </a:lnSpc>
              <a:spcBef>
                <a:spcPts val="640"/>
              </a:spcBef>
              <a:spcAft>
                <a:spcPts val="0"/>
              </a:spcAft>
              <a:buClr>
                <a:srgbClr val="888888"/>
              </a:buClr>
              <a:buSzPts val="1400"/>
              <a:buFont typeface="Arial"/>
              <a:buNone/>
              <a:defRPr sz="3200" b="0" i="0" u="none" strike="noStrike" cap="none">
                <a:solidFill>
                  <a:srgbClr val="888888"/>
                </a:solidFill>
                <a:latin typeface="Open Sans"/>
                <a:ea typeface="Open Sans"/>
                <a:cs typeface="Open Sans"/>
                <a:sym typeface="Open Sans"/>
              </a:defRPr>
            </a:lvl5pPr>
            <a:lvl6pPr marR="0" lvl="5" algn="ctr" rtl="0">
              <a:lnSpc>
                <a:spcPct val="100000"/>
              </a:lnSpc>
              <a:spcBef>
                <a:spcPts val="960"/>
              </a:spcBef>
              <a:spcAft>
                <a:spcPts val="0"/>
              </a:spcAft>
              <a:buClr>
                <a:srgbClr val="888888"/>
              </a:buClr>
              <a:buSzPts val="4800"/>
              <a:buFont typeface="Arial"/>
              <a:buNone/>
              <a:defRPr sz="4800" b="0" i="0" u="none" strike="noStrike" cap="none">
                <a:solidFill>
                  <a:srgbClr val="888888"/>
                </a:solidFill>
                <a:latin typeface="Calibri"/>
                <a:ea typeface="Calibri"/>
                <a:cs typeface="Calibri"/>
                <a:sym typeface="Calibri"/>
              </a:defRPr>
            </a:lvl6pPr>
            <a:lvl7pPr marR="0" lvl="6" algn="ctr" rtl="0">
              <a:lnSpc>
                <a:spcPct val="100000"/>
              </a:lnSpc>
              <a:spcBef>
                <a:spcPts val="960"/>
              </a:spcBef>
              <a:spcAft>
                <a:spcPts val="0"/>
              </a:spcAft>
              <a:buClr>
                <a:srgbClr val="888888"/>
              </a:buClr>
              <a:buSzPts val="4800"/>
              <a:buFont typeface="Arial"/>
              <a:buNone/>
              <a:defRPr sz="4800" b="0" i="0" u="none" strike="noStrike" cap="none">
                <a:solidFill>
                  <a:srgbClr val="888888"/>
                </a:solidFill>
                <a:latin typeface="Calibri"/>
                <a:ea typeface="Calibri"/>
                <a:cs typeface="Calibri"/>
                <a:sym typeface="Calibri"/>
              </a:defRPr>
            </a:lvl7pPr>
            <a:lvl8pPr marR="0" lvl="7" algn="ctr" rtl="0">
              <a:lnSpc>
                <a:spcPct val="100000"/>
              </a:lnSpc>
              <a:spcBef>
                <a:spcPts val="960"/>
              </a:spcBef>
              <a:spcAft>
                <a:spcPts val="0"/>
              </a:spcAft>
              <a:buClr>
                <a:srgbClr val="888888"/>
              </a:buClr>
              <a:buSzPts val="4800"/>
              <a:buFont typeface="Arial"/>
              <a:buNone/>
              <a:defRPr sz="4800" b="0" i="0" u="none" strike="noStrike" cap="none">
                <a:solidFill>
                  <a:srgbClr val="888888"/>
                </a:solidFill>
                <a:latin typeface="Calibri"/>
                <a:ea typeface="Calibri"/>
                <a:cs typeface="Calibri"/>
                <a:sym typeface="Calibri"/>
              </a:defRPr>
            </a:lvl8pPr>
            <a:lvl9pPr marR="0" lvl="8" algn="ctr" rtl="0">
              <a:lnSpc>
                <a:spcPct val="100000"/>
              </a:lnSpc>
              <a:spcBef>
                <a:spcPts val="960"/>
              </a:spcBef>
              <a:spcAft>
                <a:spcPts val="0"/>
              </a:spcAft>
              <a:buClr>
                <a:srgbClr val="888888"/>
              </a:buClr>
              <a:buSzPts val="4800"/>
              <a:buFont typeface="Arial"/>
              <a:buNone/>
              <a:defRPr sz="4800" b="0" i="0" u="none" strike="noStrike" cap="none">
                <a:solidFill>
                  <a:srgbClr val="888888"/>
                </a:solidFill>
                <a:latin typeface="Calibri"/>
                <a:ea typeface="Calibri"/>
                <a:cs typeface="Calibri"/>
                <a:sym typeface="Calibri"/>
              </a:defRPr>
            </a:lvl9pPr>
          </a:lstStyle>
          <a:p>
            <a:endParaRPr/>
          </a:p>
        </p:txBody>
      </p:sp>
      <p:sp>
        <p:nvSpPr>
          <p:cNvPr id="93" name="Google Shape;93;p18"/>
          <p:cNvSpPr txBox="1">
            <a:spLocks noGrp="1"/>
          </p:cNvSpPr>
          <p:nvPr>
            <p:ph type="sldNum" idx="12"/>
          </p:nvPr>
        </p:nvSpPr>
        <p:spPr>
          <a:xfrm>
            <a:off x="22909784" y="413516"/>
            <a:ext cx="824809" cy="656088"/>
          </a:xfrm>
          <a:prstGeom prst="rect">
            <a:avLst/>
          </a:prstGeom>
          <a:solidFill>
            <a:schemeClr val="lt2"/>
          </a:solidFill>
          <a:ln>
            <a:noFill/>
          </a:ln>
        </p:spPr>
        <p:txBody>
          <a:bodyPr spcFirstLastPara="1" wrap="square" lIns="0" tIns="182625" rIns="0" bIns="182625" anchor="ctr" anchorCtr="0">
            <a:noAutofit/>
          </a:bodyPr>
          <a:lstStyle>
            <a:lvl1pPr marL="0" marR="0" lvl="0"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1pPr>
            <a:lvl2pPr marL="0" marR="0" lvl="1"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2pPr>
            <a:lvl3pPr marL="0" marR="0" lvl="2"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3pPr>
            <a:lvl4pPr marL="0" marR="0" lvl="3"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4pPr>
            <a:lvl5pPr marL="0" marR="0" lvl="4"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5pPr>
            <a:lvl6pPr marL="0" marR="0" lvl="5"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6pPr>
            <a:lvl7pPr marL="0" marR="0" lvl="6"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7pPr>
            <a:lvl8pPr marL="0" marR="0" lvl="7"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8pPr>
            <a:lvl9pPr marL="0" marR="0" lvl="8"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Welcome Message">
  <p:cSld name="Welcome Message">
    <p:spTree>
      <p:nvGrpSpPr>
        <p:cNvPr id="1" name="Shape 94"/>
        <p:cNvGrpSpPr/>
        <p:nvPr/>
      </p:nvGrpSpPr>
      <p:grpSpPr>
        <a:xfrm>
          <a:off x="0" y="0"/>
          <a:ext cx="0" cy="0"/>
          <a:chOff x="0" y="0"/>
          <a:chExt cx="0" cy="0"/>
        </a:xfrm>
      </p:grpSpPr>
      <p:sp>
        <p:nvSpPr>
          <p:cNvPr id="95" name="Google Shape;95;p19"/>
          <p:cNvSpPr txBox="1">
            <a:spLocks noGrp="1"/>
          </p:cNvSpPr>
          <p:nvPr>
            <p:ph type="sldNum" idx="12"/>
          </p:nvPr>
        </p:nvSpPr>
        <p:spPr>
          <a:xfrm>
            <a:off x="22909784" y="413516"/>
            <a:ext cx="824809" cy="656088"/>
          </a:xfrm>
          <a:prstGeom prst="rect">
            <a:avLst/>
          </a:prstGeom>
          <a:solidFill>
            <a:schemeClr val="lt2"/>
          </a:solidFill>
          <a:ln>
            <a:noFill/>
          </a:ln>
        </p:spPr>
        <p:txBody>
          <a:bodyPr spcFirstLastPara="1" wrap="square" lIns="0" tIns="182625" rIns="0" bIns="182625" anchor="ctr" anchorCtr="0">
            <a:noAutofit/>
          </a:bodyPr>
          <a:lstStyle>
            <a:lvl1pPr marL="0" marR="0" lvl="0"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1pPr>
            <a:lvl2pPr marL="0" marR="0" lvl="1"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2pPr>
            <a:lvl3pPr marL="0" marR="0" lvl="2"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3pPr>
            <a:lvl4pPr marL="0" marR="0" lvl="3"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4pPr>
            <a:lvl5pPr marL="0" marR="0" lvl="4"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5pPr>
            <a:lvl6pPr marL="0" marR="0" lvl="5"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6pPr>
            <a:lvl7pPr marL="0" marR="0" lvl="6"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7pPr>
            <a:lvl8pPr marL="0" marR="0" lvl="7"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8pPr>
            <a:lvl9pPr marL="0" marR="0" lvl="8"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9pPr>
          </a:lstStyle>
          <a:p>
            <a:pPr marL="0" lvl="0" indent="0">
              <a:spcBef>
                <a:spcPts val="0"/>
              </a:spcBef>
              <a:spcAft>
                <a:spcPts val="0"/>
              </a:spcAft>
              <a:buNone/>
            </a:pPr>
            <a:fld id="{00000000-1234-1234-1234-123412341234}" type="slidenum">
              <a:rPr lang="en-US"/>
              <a:t>‹#›</a:t>
            </a:fld>
            <a:endParaRPr/>
          </a:p>
        </p:txBody>
      </p:sp>
      <p:sp>
        <p:nvSpPr>
          <p:cNvPr id="96" name="Google Shape;96;p19"/>
          <p:cNvSpPr>
            <a:spLocks noGrp="1"/>
          </p:cNvSpPr>
          <p:nvPr>
            <p:ph type="pic" idx="2"/>
          </p:nvPr>
        </p:nvSpPr>
        <p:spPr>
          <a:xfrm>
            <a:off x="9781570" y="1585467"/>
            <a:ext cx="4824036" cy="4824037"/>
          </a:xfrm>
          <a:prstGeom prst="ellipse">
            <a:avLst/>
          </a:prstGeom>
          <a:noFill/>
          <a:ln>
            <a:noFill/>
          </a:ln>
        </p:spPr>
        <p:txBody>
          <a:bodyPr spcFirstLastPara="1" wrap="square" lIns="91425" tIns="91425" rIns="91425" bIns="91425" anchor="t" anchorCtr="0"/>
          <a:lstStyle>
            <a:lvl1pPr marR="0" lvl="0" algn="ctr" rtl="0">
              <a:lnSpc>
                <a:spcPct val="130000"/>
              </a:lnSpc>
              <a:spcBef>
                <a:spcPts val="480"/>
              </a:spcBef>
              <a:spcAft>
                <a:spcPts val="0"/>
              </a:spcAft>
              <a:buClr>
                <a:schemeClr val="dk2"/>
              </a:buClr>
              <a:buSzPts val="1400"/>
              <a:buFont typeface="Arial"/>
              <a:buNone/>
              <a:defRPr sz="24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
        <p:nvSpPr>
          <p:cNvPr id="97" name="Google Shape;97;p19"/>
          <p:cNvSpPr txBox="1">
            <a:spLocks noGrp="1"/>
          </p:cNvSpPr>
          <p:nvPr>
            <p:ph type="ctrTitle"/>
          </p:nvPr>
        </p:nvSpPr>
        <p:spPr>
          <a:xfrm>
            <a:off x="4759089" y="6809613"/>
            <a:ext cx="14868997" cy="1190421"/>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2"/>
              </a:buClr>
              <a:buSzPts val="1400"/>
              <a:buFont typeface="Open Sans"/>
              <a:buNone/>
              <a:defRPr sz="5900" b="0" i="0" u="none" strike="noStrike" cap="none">
                <a:solidFill>
                  <a:schemeClr val="lt2"/>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8" name="Google Shape;98;p19"/>
          <p:cNvSpPr txBox="1">
            <a:spLocks noGrp="1"/>
          </p:cNvSpPr>
          <p:nvPr>
            <p:ph type="subTitle" idx="1"/>
          </p:nvPr>
        </p:nvSpPr>
        <p:spPr>
          <a:xfrm>
            <a:off x="3658076" y="8638229"/>
            <a:ext cx="17071023" cy="2790560"/>
          </a:xfrm>
          <a:prstGeom prst="rect">
            <a:avLst/>
          </a:prstGeom>
          <a:noFill/>
          <a:ln>
            <a:noFill/>
          </a:ln>
        </p:spPr>
        <p:txBody>
          <a:bodyPr spcFirstLastPara="1" wrap="square" lIns="91425" tIns="91425" rIns="91425" bIns="91425" anchor="t" anchorCtr="0"/>
          <a:lstStyle>
            <a:lvl1pPr marR="0" lvl="0" algn="ctr" rtl="0">
              <a:lnSpc>
                <a:spcPct val="130000"/>
              </a:lnSpc>
              <a:spcBef>
                <a:spcPts val="480"/>
              </a:spcBef>
              <a:spcAft>
                <a:spcPts val="0"/>
              </a:spcAft>
              <a:buClr>
                <a:schemeClr val="dk2"/>
              </a:buClr>
              <a:buSzPts val="1400"/>
              <a:buFont typeface="Arial"/>
              <a:buNone/>
              <a:defRPr sz="24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10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reaks">
  <p:cSld name="Breaks">
    <p:spTree>
      <p:nvGrpSpPr>
        <p:cNvPr id="1" name="Shape 99"/>
        <p:cNvGrpSpPr/>
        <p:nvPr/>
      </p:nvGrpSpPr>
      <p:grpSpPr>
        <a:xfrm>
          <a:off x="0" y="0"/>
          <a:ext cx="0" cy="0"/>
          <a:chOff x="0" y="0"/>
          <a:chExt cx="0" cy="0"/>
        </a:xfrm>
      </p:grpSpPr>
      <p:sp>
        <p:nvSpPr>
          <p:cNvPr id="100" name="Google Shape;100;p20"/>
          <p:cNvSpPr>
            <a:spLocks noGrp="1"/>
          </p:cNvSpPr>
          <p:nvPr>
            <p:ph type="pic" idx="2"/>
          </p:nvPr>
        </p:nvSpPr>
        <p:spPr>
          <a:xfrm>
            <a:off x="0" y="0"/>
            <a:ext cx="24387174" cy="13716000"/>
          </a:xfrm>
          <a:prstGeom prst="rect">
            <a:avLst/>
          </a:prstGeom>
          <a:noFill/>
          <a:ln>
            <a:noFill/>
          </a:ln>
        </p:spPr>
        <p:txBody>
          <a:bodyPr spcFirstLastPara="1" wrap="square" lIns="91425" tIns="91425" rIns="91425" bIns="91425" anchor="t" anchorCtr="0"/>
          <a:lstStyle>
            <a:lvl1pPr marR="0" lvl="0" algn="ctr" rtl="0">
              <a:lnSpc>
                <a:spcPct val="130000"/>
              </a:lnSpc>
              <a:spcBef>
                <a:spcPts val="480"/>
              </a:spcBef>
              <a:spcAft>
                <a:spcPts val="0"/>
              </a:spcAft>
              <a:buClr>
                <a:schemeClr val="dk2"/>
              </a:buClr>
              <a:buSzPts val="1400"/>
              <a:buFont typeface="Arial"/>
              <a:buNone/>
              <a:defRPr sz="24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Tree>
  </p:cSld>
  <p:clrMapOvr>
    <a:masterClrMapping/>
  </p:clrMapOvr>
  <p:transition spd="med">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01"/>
        <p:cNvGrpSpPr/>
        <p:nvPr/>
      </p:nvGrpSpPr>
      <p:grpSpPr>
        <a:xfrm>
          <a:off x="0" y="0"/>
          <a:ext cx="0" cy="0"/>
          <a:chOff x="0" y="0"/>
          <a:chExt cx="0" cy="0"/>
        </a:xfrm>
      </p:grpSpPr>
      <p:sp>
        <p:nvSpPr>
          <p:cNvPr id="102" name="Google Shape;102;p21"/>
          <p:cNvSpPr>
            <a:spLocks noGrp="1"/>
          </p:cNvSpPr>
          <p:nvPr>
            <p:ph type="pic" idx="2"/>
          </p:nvPr>
        </p:nvSpPr>
        <p:spPr>
          <a:xfrm>
            <a:off x="4" y="0"/>
            <a:ext cx="15601949" cy="13716000"/>
          </a:xfrm>
          <a:prstGeom prst="rect">
            <a:avLst/>
          </a:prstGeom>
          <a:noFill/>
          <a:ln>
            <a:noFill/>
          </a:ln>
        </p:spPr>
        <p:txBody>
          <a:bodyPr spcFirstLastPara="1" wrap="square" lIns="91425" tIns="91425" rIns="91425" bIns="91425" anchor="t" anchorCtr="0"/>
          <a:lstStyle>
            <a:lvl1pPr marR="0" lvl="0" algn="ctr" rtl="0">
              <a:lnSpc>
                <a:spcPct val="130000"/>
              </a:lnSpc>
              <a:spcBef>
                <a:spcPts val="480"/>
              </a:spcBef>
              <a:spcAft>
                <a:spcPts val="0"/>
              </a:spcAft>
              <a:buClr>
                <a:schemeClr val="dk2"/>
              </a:buClr>
              <a:buSzPts val="1400"/>
              <a:buFont typeface="Arial"/>
              <a:buNone/>
              <a:defRPr sz="24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Tree>
  </p:cSld>
  <p:clrMapOvr>
    <a:masterClrMapping/>
  </p:clrMapOvr>
  <p:transition spd="med">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3"/>
        <p:cNvGrpSpPr/>
        <p:nvPr/>
      </p:nvGrpSpPr>
      <p:grpSpPr>
        <a:xfrm>
          <a:off x="0" y="0"/>
          <a:ext cx="0" cy="0"/>
          <a:chOff x="0" y="0"/>
          <a:chExt cx="0" cy="0"/>
        </a:xfrm>
      </p:grpSpPr>
    </p:spTree>
  </p:cSld>
  <p:clrMapOvr>
    <a:masterClrMapping/>
  </p:clrMapOvr>
  <p:transition spd="med">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ur Team">
  <p:cSld name="Our Team">
    <p:spTree>
      <p:nvGrpSpPr>
        <p:cNvPr id="1" name="Shape 103"/>
        <p:cNvGrpSpPr/>
        <p:nvPr/>
      </p:nvGrpSpPr>
      <p:grpSpPr>
        <a:xfrm>
          <a:off x="0" y="0"/>
          <a:ext cx="0" cy="0"/>
          <a:chOff x="0" y="0"/>
          <a:chExt cx="0" cy="0"/>
        </a:xfrm>
      </p:grpSpPr>
      <p:sp>
        <p:nvSpPr>
          <p:cNvPr id="104" name="Google Shape;104;p22"/>
          <p:cNvSpPr>
            <a:spLocks noGrp="1"/>
          </p:cNvSpPr>
          <p:nvPr>
            <p:ph type="pic" idx="2"/>
          </p:nvPr>
        </p:nvSpPr>
        <p:spPr>
          <a:xfrm>
            <a:off x="3290987" y="4126612"/>
            <a:ext cx="3983039" cy="3983037"/>
          </a:xfrm>
          <a:prstGeom prst="rect">
            <a:avLst/>
          </a:prstGeom>
          <a:noFill/>
          <a:ln>
            <a:noFill/>
          </a:ln>
        </p:spPr>
        <p:txBody>
          <a:bodyPr spcFirstLastPara="1" wrap="square" lIns="91425" tIns="91425" rIns="91425" bIns="91425" anchor="t" anchorCtr="0"/>
          <a:lstStyle>
            <a:lvl1pPr marR="0" lvl="0" algn="ctr" rtl="0">
              <a:lnSpc>
                <a:spcPct val="130000"/>
              </a:lnSpc>
              <a:spcBef>
                <a:spcPts val="480"/>
              </a:spcBef>
              <a:spcAft>
                <a:spcPts val="0"/>
              </a:spcAft>
              <a:buClr>
                <a:schemeClr val="dk2"/>
              </a:buClr>
              <a:buSzPts val="1400"/>
              <a:buFont typeface="Arial"/>
              <a:buNone/>
              <a:defRPr sz="24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
        <p:nvSpPr>
          <p:cNvPr id="105" name="Google Shape;105;p22"/>
          <p:cNvSpPr>
            <a:spLocks noGrp="1"/>
          </p:cNvSpPr>
          <p:nvPr>
            <p:ph type="pic" idx="3"/>
          </p:nvPr>
        </p:nvSpPr>
        <p:spPr>
          <a:xfrm>
            <a:off x="7909052" y="4126612"/>
            <a:ext cx="3983039" cy="3983037"/>
          </a:xfrm>
          <a:prstGeom prst="rect">
            <a:avLst/>
          </a:prstGeom>
          <a:noFill/>
          <a:ln>
            <a:noFill/>
          </a:ln>
        </p:spPr>
        <p:txBody>
          <a:bodyPr spcFirstLastPara="1" wrap="square" lIns="91425" tIns="91425" rIns="91425" bIns="91425" anchor="t" anchorCtr="0"/>
          <a:lstStyle>
            <a:lvl1pPr marR="0" lvl="0" algn="ctr" rtl="0">
              <a:lnSpc>
                <a:spcPct val="130000"/>
              </a:lnSpc>
              <a:spcBef>
                <a:spcPts val="480"/>
              </a:spcBef>
              <a:spcAft>
                <a:spcPts val="0"/>
              </a:spcAft>
              <a:buClr>
                <a:schemeClr val="dk2"/>
              </a:buClr>
              <a:buSzPts val="1400"/>
              <a:buFont typeface="Arial"/>
              <a:buNone/>
              <a:defRPr sz="24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
        <p:nvSpPr>
          <p:cNvPr id="106" name="Google Shape;106;p22"/>
          <p:cNvSpPr>
            <a:spLocks noGrp="1"/>
          </p:cNvSpPr>
          <p:nvPr>
            <p:ph type="pic" idx="4"/>
          </p:nvPr>
        </p:nvSpPr>
        <p:spPr>
          <a:xfrm>
            <a:off x="12585304" y="4126612"/>
            <a:ext cx="3983039" cy="3983037"/>
          </a:xfrm>
          <a:prstGeom prst="rect">
            <a:avLst/>
          </a:prstGeom>
          <a:noFill/>
          <a:ln>
            <a:noFill/>
          </a:ln>
        </p:spPr>
        <p:txBody>
          <a:bodyPr spcFirstLastPara="1" wrap="square" lIns="91425" tIns="91425" rIns="91425" bIns="91425" anchor="t" anchorCtr="0"/>
          <a:lstStyle>
            <a:lvl1pPr marR="0" lvl="0" algn="ctr" rtl="0">
              <a:lnSpc>
                <a:spcPct val="130000"/>
              </a:lnSpc>
              <a:spcBef>
                <a:spcPts val="480"/>
              </a:spcBef>
              <a:spcAft>
                <a:spcPts val="0"/>
              </a:spcAft>
              <a:buClr>
                <a:schemeClr val="dk2"/>
              </a:buClr>
              <a:buSzPts val="1400"/>
              <a:buFont typeface="Arial"/>
              <a:buNone/>
              <a:defRPr sz="24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
        <p:nvSpPr>
          <p:cNvPr id="107" name="Google Shape;107;p22"/>
          <p:cNvSpPr>
            <a:spLocks noGrp="1"/>
          </p:cNvSpPr>
          <p:nvPr>
            <p:ph type="pic" idx="5"/>
          </p:nvPr>
        </p:nvSpPr>
        <p:spPr>
          <a:xfrm>
            <a:off x="17261102" y="4126612"/>
            <a:ext cx="3983039" cy="3983037"/>
          </a:xfrm>
          <a:prstGeom prst="rect">
            <a:avLst/>
          </a:prstGeom>
          <a:noFill/>
          <a:ln>
            <a:noFill/>
          </a:ln>
        </p:spPr>
        <p:txBody>
          <a:bodyPr spcFirstLastPara="1" wrap="square" lIns="91425" tIns="91425" rIns="91425" bIns="91425" anchor="t" anchorCtr="0"/>
          <a:lstStyle>
            <a:lvl1pPr marR="0" lvl="0" algn="ctr" rtl="0">
              <a:lnSpc>
                <a:spcPct val="130000"/>
              </a:lnSpc>
              <a:spcBef>
                <a:spcPts val="480"/>
              </a:spcBef>
              <a:spcAft>
                <a:spcPts val="0"/>
              </a:spcAft>
              <a:buClr>
                <a:schemeClr val="dk2"/>
              </a:buClr>
              <a:buSzPts val="1400"/>
              <a:buFont typeface="Arial"/>
              <a:buNone/>
              <a:defRPr sz="24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
        <p:nvSpPr>
          <p:cNvPr id="108" name="Google Shape;108;p22"/>
          <p:cNvSpPr txBox="1">
            <a:spLocks noGrp="1"/>
          </p:cNvSpPr>
          <p:nvPr>
            <p:ph type="ctrTitle"/>
          </p:nvPr>
        </p:nvSpPr>
        <p:spPr>
          <a:xfrm>
            <a:off x="1829038" y="567772"/>
            <a:ext cx="20729098" cy="1133517"/>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2"/>
              </a:buClr>
              <a:buSzPts val="1400"/>
              <a:buFont typeface="Open Sans"/>
              <a:buNone/>
              <a:defRPr sz="5900" b="0" i="0" u="none" strike="noStrike" cap="none">
                <a:solidFill>
                  <a:schemeClr val="lt2"/>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9" name="Google Shape;109;p22"/>
          <p:cNvSpPr txBox="1"/>
          <p:nvPr/>
        </p:nvSpPr>
        <p:spPr>
          <a:xfrm>
            <a:off x="1865622" y="1478876"/>
            <a:ext cx="20655938" cy="839117"/>
          </a:xfrm>
          <a:prstGeom prst="rect">
            <a:avLst/>
          </a:prstGeom>
          <a:noFill/>
          <a:ln>
            <a:noFill/>
          </a:ln>
        </p:spPr>
        <p:txBody>
          <a:bodyPr spcFirstLastPara="1" wrap="square" lIns="217425" tIns="108700" rIns="217425" bIns="108700" anchor="t" anchorCtr="0">
            <a:noAutofit/>
          </a:bodyPr>
          <a:lstStyle/>
          <a:p>
            <a:pPr marL="0" marR="0" lvl="0" indent="0" algn="ctr" rtl="0">
              <a:lnSpc>
                <a:spcPct val="120000"/>
              </a:lnSpc>
              <a:spcBef>
                <a:spcPts val="0"/>
              </a:spcBef>
              <a:spcAft>
                <a:spcPts val="0"/>
              </a:spcAft>
              <a:buClr>
                <a:schemeClr val="dk2"/>
              </a:buClr>
              <a:buSzPts val="3200"/>
              <a:buFont typeface="Arial"/>
              <a:buNone/>
            </a:pPr>
            <a:endParaRPr sz="3200" b="0" i="0" u="none" strike="noStrike" cap="none">
              <a:solidFill>
                <a:srgbClr val="797979"/>
              </a:solidFill>
              <a:latin typeface="Open Sans Light"/>
              <a:ea typeface="Open Sans Light"/>
              <a:cs typeface="Open Sans Light"/>
              <a:sym typeface="Open Sans Light"/>
            </a:endParaRPr>
          </a:p>
        </p:txBody>
      </p:sp>
      <p:sp>
        <p:nvSpPr>
          <p:cNvPr id="110" name="Google Shape;110;p22"/>
          <p:cNvSpPr txBox="1"/>
          <p:nvPr/>
        </p:nvSpPr>
        <p:spPr>
          <a:xfrm>
            <a:off x="1865622" y="1478876"/>
            <a:ext cx="20655938" cy="839117"/>
          </a:xfrm>
          <a:prstGeom prst="rect">
            <a:avLst/>
          </a:prstGeom>
          <a:noFill/>
          <a:ln>
            <a:noFill/>
          </a:ln>
        </p:spPr>
        <p:txBody>
          <a:bodyPr spcFirstLastPara="1" wrap="square" lIns="217425" tIns="108700" rIns="217425" bIns="108700" anchor="t" anchorCtr="0">
            <a:noAutofit/>
          </a:bodyPr>
          <a:lstStyle/>
          <a:p>
            <a:pPr marL="0" marR="0" lvl="0" indent="0" algn="ctr" rtl="0">
              <a:lnSpc>
                <a:spcPct val="120000"/>
              </a:lnSpc>
              <a:spcBef>
                <a:spcPts val="0"/>
              </a:spcBef>
              <a:spcAft>
                <a:spcPts val="0"/>
              </a:spcAft>
              <a:buClr>
                <a:schemeClr val="dk2"/>
              </a:buClr>
              <a:buSzPts val="3200"/>
              <a:buFont typeface="Arial"/>
              <a:buNone/>
            </a:pPr>
            <a:endParaRPr sz="3200" b="0" i="0" u="none" strike="noStrike" cap="none">
              <a:solidFill>
                <a:srgbClr val="797979"/>
              </a:solidFill>
              <a:latin typeface="Open Sans Light"/>
              <a:ea typeface="Open Sans Light"/>
              <a:cs typeface="Open Sans Light"/>
              <a:sym typeface="Open Sans Light"/>
            </a:endParaRPr>
          </a:p>
        </p:txBody>
      </p:sp>
      <p:sp>
        <p:nvSpPr>
          <p:cNvPr id="111" name="Google Shape;111;p22"/>
          <p:cNvSpPr/>
          <p:nvPr/>
        </p:nvSpPr>
        <p:spPr>
          <a:xfrm>
            <a:off x="0" y="12410059"/>
            <a:ext cx="24387174" cy="1305941"/>
          </a:xfrm>
          <a:prstGeom prst="rect">
            <a:avLst/>
          </a:prstGeom>
          <a:solidFill>
            <a:schemeClr val="lt1"/>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rgbClr val="FFFFFF"/>
              </a:solidFill>
              <a:latin typeface="Open Sans Light"/>
              <a:ea typeface="Open Sans Light"/>
              <a:cs typeface="Open Sans Light"/>
              <a:sym typeface="Open Sans Light"/>
            </a:endParaRPr>
          </a:p>
        </p:txBody>
      </p:sp>
      <p:sp>
        <p:nvSpPr>
          <p:cNvPr id="112" name="Google Shape;112;p22"/>
          <p:cNvSpPr txBox="1">
            <a:spLocks noGrp="1"/>
          </p:cNvSpPr>
          <p:nvPr>
            <p:ph type="subTitle" idx="1"/>
          </p:nvPr>
        </p:nvSpPr>
        <p:spPr>
          <a:xfrm>
            <a:off x="1852919" y="1433052"/>
            <a:ext cx="20655938" cy="1075880"/>
          </a:xfrm>
          <a:prstGeom prst="rect">
            <a:avLst/>
          </a:prstGeom>
          <a:noFill/>
          <a:ln>
            <a:noFill/>
          </a:ln>
        </p:spPr>
        <p:txBody>
          <a:bodyPr spcFirstLastPara="1" wrap="square" lIns="91425" tIns="91425" rIns="91425" bIns="91425" anchor="t" anchorCtr="0"/>
          <a:lstStyle>
            <a:lvl1pPr marR="0" lvl="0"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
        <p:nvSpPr>
          <p:cNvPr id="113" name="Google Shape;113;p22"/>
          <p:cNvSpPr txBox="1">
            <a:spLocks noGrp="1"/>
          </p:cNvSpPr>
          <p:nvPr>
            <p:ph type="sldNum" idx="12"/>
          </p:nvPr>
        </p:nvSpPr>
        <p:spPr>
          <a:xfrm>
            <a:off x="22909784" y="413516"/>
            <a:ext cx="824809" cy="656088"/>
          </a:xfrm>
          <a:prstGeom prst="rect">
            <a:avLst/>
          </a:prstGeom>
          <a:solidFill>
            <a:schemeClr val="lt2"/>
          </a:solidFill>
          <a:ln>
            <a:noFill/>
          </a:ln>
        </p:spPr>
        <p:txBody>
          <a:bodyPr spcFirstLastPara="1" wrap="square" lIns="0" tIns="182625" rIns="0" bIns="182625" anchor="ctr" anchorCtr="0">
            <a:noAutofit/>
          </a:bodyPr>
          <a:lstStyle>
            <a:lvl1pPr marL="0" marR="0" lvl="0"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1pPr>
            <a:lvl2pPr marL="0" marR="0" lvl="1"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2pPr>
            <a:lvl3pPr marL="0" marR="0" lvl="2"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3pPr>
            <a:lvl4pPr marL="0" marR="0" lvl="3"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4pPr>
            <a:lvl5pPr marL="0" marR="0" lvl="4"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5pPr>
            <a:lvl6pPr marL="0" marR="0" lvl="5"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6pPr>
            <a:lvl7pPr marL="0" marR="0" lvl="6"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7pPr>
            <a:lvl8pPr marL="0" marR="0" lvl="7"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8pPr>
            <a:lvl9pPr marL="0" marR="0" lvl="8"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14"/>
        <p:cNvGrpSpPr/>
        <p:nvPr/>
      </p:nvGrpSpPr>
      <p:grpSpPr>
        <a:xfrm>
          <a:off x="0" y="0"/>
          <a:ext cx="0" cy="0"/>
          <a:chOff x="0" y="0"/>
          <a:chExt cx="0" cy="0"/>
        </a:xfrm>
      </p:grpSpPr>
    </p:spTree>
  </p:cSld>
  <p:clrMapOvr>
    <a:masterClrMapping/>
  </p:clrMapOvr>
  <p:transition spd="med">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S w Color">
  <p:cSld name="TS w Color">
    <p:spTree>
      <p:nvGrpSpPr>
        <p:cNvPr id="1" name="Shape 115"/>
        <p:cNvGrpSpPr/>
        <p:nvPr/>
      </p:nvGrpSpPr>
      <p:grpSpPr>
        <a:xfrm>
          <a:off x="0" y="0"/>
          <a:ext cx="0" cy="0"/>
          <a:chOff x="0" y="0"/>
          <a:chExt cx="0" cy="0"/>
        </a:xfrm>
      </p:grpSpPr>
      <p:sp>
        <p:nvSpPr>
          <p:cNvPr id="116" name="Google Shape;116;p24"/>
          <p:cNvSpPr txBox="1">
            <a:spLocks noGrp="1"/>
          </p:cNvSpPr>
          <p:nvPr>
            <p:ph type="sldNum" idx="12"/>
          </p:nvPr>
        </p:nvSpPr>
        <p:spPr>
          <a:xfrm>
            <a:off x="22909784" y="413516"/>
            <a:ext cx="824809" cy="656088"/>
          </a:xfrm>
          <a:prstGeom prst="rect">
            <a:avLst/>
          </a:prstGeom>
          <a:solidFill>
            <a:schemeClr val="lt2"/>
          </a:solidFill>
          <a:ln>
            <a:noFill/>
          </a:ln>
        </p:spPr>
        <p:txBody>
          <a:bodyPr spcFirstLastPara="1" wrap="square" lIns="0" tIns="182625" rIns="0" bIns="182625" anchor="ctr" anchorCtr="0">
            <a:noAutofit/>
          </a:bodyPr>
          <a:lstStyle>
            <a:lvl1pPr marL="0" marR="0" lvl="0"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1pPr>
            <a:lvl2pPr marL="0" marR="0" lvl="1"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2pPr>
            <a:lvl3pPr marL="0" marR="0" lvl="2"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3pPr>
            <a:lvl4pPr marL="0" marR="0" lvl="3"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4pPr>
            <a:lvl5pPr marL="0" marR="0" lvl="4"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5pPr>
            <a:lvl6pPr marL="0" marR="0" lvl="5"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6pPr>
            <a:lvl7pPr marL="0" marR="0" lvl="6"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7pPr>
            <a:lvl8pPr marL="0" marR="0" lvl="7"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8pPr>
            <a:lvl9pPr marL="0" marR="0" lvl="8"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9pPr>
          </a:lstStyle>
          <a:p>
            <a:pPr marL="0" lvl="0" indent="0">
              <a:spcBef>
                <a:spcPts val="0"/>
              </a:spcBef>
              <a:spcAft>
                <a:spcPts val="0"/>
              </a:spcAft>
              <a:buNone/>
            </a:pPr>
            <a:fld id="{00000000-1234-1234-1234-123412341234}" type="slidenum">
              <a:rPr lang="en-US"/>
              <a:t>‹#›</a:t>
            </a:fld>
            <a:endParaRPr/>
          </a:p>
        </p:txBody>
      </p:sp>
      <p:sp>
        <p:nvSpPr>
          <p:cNvPr id="117" name="Google Shape;117;p24"/>
          <p:cNvSpPr txBox="1">
            <a:spLocks noGrp="1"/>
          </p:cNvSpPr>
          <p:nvPr>
            <p:ph type="ctrTitle"/>
          </p:nvPr>
        </p:nvSpPr>
        <p:spPr>
          <a:xfrm>
            <a:off x="1829038" y="567772"/>
            <a:ext cx="20729098" cy="1133517"/>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2"/>
              </a:buClr>
              <a:buSzPts val="1400"/>
              <a:buFont typeface="Open Sans"/>
              <a:buNone/>
              <a:defRPr sz="5900" b="0" i="0" u="none" strike="noStrike" cap="none">
                <a:solidFill>
                  <a:schemeClr val="lt2"/>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8" name="Google Shape;118;p24"/>
          <p:cNvSpPr txBox="1"/>
          <p:nvPr/>
        </p:nvSpPr>
        <p:spPr>
          <a:xfrm>
            <a:off x="1865622" y="1478876"/>
            <a:ext cx="20655938" cy="839117"/>
          </a:xfrm>
          <a:prstGeom prst="rect">
            <a:avLst/>
          </a:prstGeom>
          <a:noFill/>
          <a:ln>
            <a:noFill/>
          </a:ln>
        </p:spPr>
        <p:txBody>
          <a:bodyPr spcFirstLastPara="1" wrap="square" lIns="217425" tIns="108700" rIns="217425" bIns="108700" anchor="t" anchorCtr="0">
            <a:noAutofit/>
          </a:bodyPr>
          <a:lstStyle/>
          <a:p>
            <a:pPr marL="0" marR="0" lvl="0" indent="0" algn="ctr" rtl="0">
              <a:lnSpc>
                <a:spcPct val="120000"/>
              </a:lnSpc>
              <a:spcBef>
                <a:spcPts val="0"/>
              </a:spcBef>
              <a:spcAft>
                <a:spcPts val="0"/>
              </a:spcAft>
              <a:buClr>
                <a:schemeClr val="dk2"/>
              </a:buClr>
              <a:buSzPts val="3200"/>
              <a:buFont typeface="Arial"/>
              <a:buNone/>
            </a:pPr>
            <a:endParaRPr sz="3200" b="0" i="0" u="none" strike="noStrike" cap="none">
              <a:solidFill>
                <a:srgbClr val="797979"/>
              </a:solidFill>
              <a:latin typeface="Open Sans Light"/>
              <a:ea typeface="Open Sans Light"/>
              <a:cs typeface="Open Sans Light"/>
              <a:sym typeface="Open Sans Light"/>
            </a:endParaRPr>
          </a:p>
        </p:txBody>
      </p:sp>
      <p:sp>
        <p:nvSpPr>
          <p:cNvPr id="119" name="Google Shape;119;p24"/>
          <p:cNvSpPr txBox="1"/>
          <p:nvPr/>
        </p:nvSpPr>
        <p:spPr>
          <a:xfrm>
            <a:off x="1865622" y="1478876"/>
            <a:ext cx="20655938" cy="839117"/>
          </a:xfrm>
          <a:prstGeom prst="rect">
            <a:avLst/>
          </a:prstGeom>
          <a:noFill/>
          <a:ln>
            <a:noFill/>
          </a:ln>
        </p:spPr>
        <p:txBody>
          <a:bodyPr spcFirstLastPara="1" wrap="square" lIns="217425" tIns="108700" rIns="217425" bIns="108700" anchor="t" anchorCtr="0">
            <a:noAutofit/>
          </a:bodyPr>
          <a:lstStyle/>
          <a:p>
            <a:pPr marL="0" marR="0" lvl="0" indent="0" algn="ctr" rtl="0">
              <a:lnSpc>
                <a:spcPct val="120000"/>
              </a:lnSpc>
              <a:spcBef>
                <a:spcPts val="0"/>
              </a:spcBef>
              <a:spcAft>
                <a:spcPts val="0"/>
              </a:spcAft>
              <a:buClr>
                <a:schemeClr val="dk2"/>
              </a:buClr>
              <a:buSzPts val="3200"/>
              <a:buFont typeface="Arial"/>
              <a:buNone/>
            </a:pPr>
            <a:endParaRPr sz="3200" b="0" i="0" u="none" strike="noStrike" cap="none">
              <a:solidFill>
                <a:srgbClr val="797979"/>
              </a:solidFill>
              <a:latin typeface="Open Sans Light"/>
              <a:ea typeface="Open Sans Light"/>
              <a:cs typeface="Open Sans Light"/>
              <a:sym typeface="Open Sans Light"/>
            </a:endParaRPr>
          </a:p>
        </p:txBody>
      </p:sp>
      <p:sp>
        <p:nvSpPr>
          <p:cNvPr id="120" name="Google Shape;120;p24"/>
          <p:cNvSpPr txBox="1">
            <a:spLocks noGrp="1"/>
          </p:cNvSpPr>
          <p:nvPr>
            <p:ph type="subTitle" idx="1"/>
          </p:nvPr>
        </p:nvSpPr>
        <p:spPr>
          <a:xfrm>
            <a:off x="1852919" y="1433052"/>
            <a:ext cx="20655938" cy="1075880"/>
          </a:xfrm>
          <a:prstGeom prst="rect">
            <a:avLst/>
          </a:prstGeom>
          <a:noFill/>
          <a:ln>
            <a:noFill/>
          </a:ln>
        </p:spPr>
        <p:txBody>
          <a:bodyPr spcFirstLastPara="1" wrap="square" lIns="91425" tIns="91425" rIns="91425" bIns="91425" anchor="t" anchorCtr="0"/>
          <a:lstStyle>
            <a:lvl1pPr marR="0" lvl="0"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Tree>
  </p:cSld>
  <p:clrMapOvr>
    <a:masterClrMapping/>
  </p:clrMapOvr>
  <p:transition spd="med">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S No Color">
  <p:cSld name="TS No Color">
    <p:spTree>
      <p:nvGrpSpPr>
        <p:cNvPr id="1" name="Shape 121"/>
        <p:cNvGrpSpPr/>
        <p:nvPr/>
      </p:nvGrpSpPr>
      <p:grpSpPr>
        <a:xfrm>
          <a:off x="0" y="0"/>
          <a:ext cx="0" cy="0"/>
          <a:chOff x="0" y="0"/>
          <a:chExt cx="0" cy="0"/>
        </a:xfrm>
      </p:grpSpPr>
      <p:sp>
        <p:nvSpPr>
          <p:cNvPr id="122" name="Google Shape;122;p25"/>
          <p:cNvSpPr txBox="1">
            <a:spLocks noGrp="1"/>
          </p:cNvSpPr>
          <p:nvPr>
            <p:ph type="sldNum" idx="12"/>
          </p:nvPr>
        </p:nvSpPr>
        <p:spPr>
          <a:xfrm>
            <a:off x="22909784" y="413516"/>
            <a:ext cx="824809" cy="656088"/>
          </a:xfrm>
          <a:prstGeom prst="rect">
            <a:avLst/>
          </a:prstGeom>
          <a:solidFill>
            <a:schemeClr val="lt2"/>
          </a:solidFill>
          <a:ln>
            <a:noFill/>
          </a:ln>
        </p:spPr>
        <p:txBody>
          <a:bodyPr spcFirstLastPara="1" wrap="square" lIns="0" tIns="182625" rIns="0" bIns="182625" anchor="ctr" anchorCtr="0">
            <a:noAutofit/>
          </a:bodyPr>
          <a:lstStyle>
            <a:lvl1pPr marL="0" marR="0" lvl="0"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1pPr>
            <a:lvl2pPr marL="0" marR="0" lvl="1"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2pPr>
            <a:lvl3pPr marL="0" marR="0" lvl="2"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3pPr>
            <a:lvl4pPr marL="0" marR="0" lvl="3"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4pPr>
            <a:lvl5pPr marL="0" marR="0" lvl="4"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5pPr>
            <a:lvl6pPr marL="0" marR="0" lvl="5"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6pPr>
            <a:lvl7pPr marL="0" marR="0" lvl="6"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7pPr>
            <a:lvl8pPr marL="0" marR="0" lvl="7"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8pPr>
            <a:lvl9pPr marL="0" marR="0" lvl="8"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9pPr>
          </a:lstStyle>
          <a:p>
            <a:pPr marL="0" lvl="0" indent="0">
              <a:spcBef>
                <a:spcPts val="0"/>
              </a:spcBef>
              <a:spcAft>
                <a:spcPts val="0"/>
              </a:spcAft>
              <a:buNone/>
            </a:pPr>
            <a:fld id="{00000000-1234-1234-1234-123412341234}" type="slidenum">
              <a:rPr lang="en-US"/>
              <a:t>‹#›</a:t>
            </a:fld>
            <a:endParaRPr/>
          </a:p>
        </p:txBody>
      </p:sp>
      <p:sp>
        <p:nvSpPr>
          <p:cNvPr id="123" name="Google Shape;123;p25"/>
          <p:cNvSpPr txBox="1">
            <a:spLocks noGrp="1"/>
          </p:cNvSpPr>
          <p:nvPr>
            <p:ph type="ctrTitle"/>
          </p:nvPr>
        </p:nvSpPr>
        <p:spPr>
          <a:xfrm>
            <a:off x="1829038" y="567772"/>
            <a:ext cx="20729098" cy="1133517"/>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2"/>
              </a:buClr>
              <a:buSzPts val="1400"/>
              <a:buFont typeface="Open Sans"/>
              <a:buNone/>
              <a:defRPr sz="5900" b="0" i="0" u="none" strike="noStrike" cap="none">
                <a:solidFill>
                  <a:schemeClr val="lt2"/>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4" name="Google Shape;124;p25"/>
          <p:cNvSpPr txBox="1"/>
          <p:nvPr/>
        </p:nvSpPr>
        <p:spPr>
          <a:xfrm>
            <a:off x="1865622" y="1478876"/>
            <a:ext cx="20655938" cy="839117"/>
          </a:xfrm>
          <a:prstGeom prst="rect">
            <a:avLst/>
          </a:prstGeom>
          <a:noFill/>
          <a:ln>
            <a:noFill/>
          </a:ln>
        </p:spPr>
        <p:txBody>
          <a:bodyPr spcFirstLastPara="1" wrap="square" lIns="217425" tIns="108700" rIns="217425" bIns="108700" anchor="t" anchorCtr="0">
            <a:noAutofit/>
          </a:bodyPr>
          <a:lstStyle/>
          <a:p>
            <a:pPr marL="0" marR="0" lvl="0" indent="0" algn="ctr" rtl="0">
              <a:lnSpc>
                <a:spcPct val="120000"/>
              </a:lnSpc>
              <a:spcBef>
                <a:spcPts val="0"/>
              </a:spcBef>
              <a:spcAft>
                <a:spcPts val="0"/>
              </a:spcAft>
              <a:buClr>
                <a:schemeClr val="dk2"/>
              </a:buClr>
              <a:buSzPts val="3200"/>
              <a:buFont typeface="Arial"/>
              <a:buNone/>
            </a:pPr>
            <a:endParaRPr sz="3200" b="0" i="0" u="none" strike="noStrike" cap="none">
              <a:solidFill>
                <a:srgbClr val="797979"/>
              </a:solidFill>
              <a:latin typeface="Open Sans Light"/>
              <a:ea typeface="Open Sans Light"/>
              <a:cs typeface="Open Sans Light"/>
              <a:sym typeface="Open Sans Light"/>
            </a:endParaRPr>
          </a:p>
        </p:txBody>
      </p:sp>
      <p:sp>
        <p:nvSpPr>
          <p:cNvPr id="125" name="Google Shape;125;p25"/>
          <p:cNvSpPr txBox="1"/>
          <p:nvPr/>
        </p:nvSpPr>
        <p:spPr>
          <a:xfrm>
            <a:off x="1865622" y="1478876"/>
            <a:ext cx="20655938" cy="839117"/>
          </a:xfrm>
          <a:prstGeom prst="rect">
            <a:avLst/>
          </a:prstGeom>
          <a:noFill/>
          <a:ln>
            <a:noFill/>
          </a:ln>
        </p:spPr>
        <p:txBody>
          <a:bodyPr spcFirstLastPara="1" wrap="square" lIns="217425" tIns="108700" rIns="217425" bIns="108700" anchor="t" anchorCtr="0">
            <a:noAutofit/>
          </a:bodyPr>
          <a:lstStyle/>
          <a:p>
            <a:pPr marL="0" marR="0" lvl="0" indent="0" algn="ctr" rtl="0">
              <a:lnSpc>
                <a:spcPct val="120000"/>
              </a:lnSpc>
              <a:spcBef>
                <a:spcPts val="0"/>
              </a:spcBef>
              <a:spcAft>
                <a:spcPts val="0"/>
              </a:spcAft>
              <a:buClr>
                <a:schemeClr val="dk2"/>
              </a:buClr>
              <a:buSzPts val="3200"/>
              <a:buFont typeface="Arial"/>
              <a:buNone/>
            </a:pPr>
            <a:endParaRPr sz="3200" b="0" i="0" u="none" strike="noStrike" cap="none">
              <a:solidFill>
                <a:srgbClr val="797979"/>
              </a:solidFill>
              <a:latin typeface="Open Sans Light"/>
              <a:ea typeface="Open Sans Light"/>
              <a:cs typeface="Open Sans Light"/>
              <a:sym typeface="Open Sans Light"/>
            </a:endParaRPr>
          </a:p>
        </p:txBody>
      </p:sp>
      <p:sp>
        <p:nvSpPr>
          <p:cNvPr id="126" name="Google Shape;126;p25"/>
          <p:cNvSpPr/>
          <p:nvPr/>
        </p:nvSpPr>
        <p:spPr>
          <a:xfrm>
            <a:off x="0" y="12410059"/>
            <a:ext cx="24387174" cy="1305941"/>
          </a:xfrm>
          <a:prstGeom prst="rect">
            <a:avLst/>
          </a:prstGeom>
          <a:solidFill>
            <a:schemeClr val="lt1"/>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rgbClr val="FFFFFF"/>
              </a:solidFill>
              <a:latin typeface="Open Sans Light"/>
              <a:ea typeface="Open Sans Light"/>
              <a:cs typeface="Open Sans Light"/>
              <a:sym typeface="Open Sans Light"/>
            </a:endParaRPr>
          </a:p>
        </p:txBody>
      </p:sp>
      <p:sp>
        <p:nvSpPr>
          <p:cNvPr id="127" name="Google Shape;127;p25"/>
          <p:cNvSpPr txBox="1">
            <a:spLocks noGrp="1"/>
          </p:cNvSpPr>
          <p:nvPr>
            <p:ph type="subTitle" idx="1"/>
          </p:nvPr>
        </p:nvSpPr>
        <p:spPr>
          <a:xfrm>
            <a:off x="1852919" y="1433052"/>
            <a:ext cx="20655938" cy="1075880"/>
          </a:xfrm>
          <a:prstGeom prst="rect">
            <a:avLst/>
          </a:prstGeom>
          <a:noFill/>
          <a:ln>
            <a:noFill/>
          </a:ln>
        </p:spPr>
        <p:txBody>
          <a:bodyPr spcFirstLastPara="1" wrap="square" lIns="91425" tIns="91425" rIns="91425" bIns="91425" anchor="t" anchorCtr="0"/>
          <a:lstStyle>
            <a:lvl1pPr marR="0" lvl="0"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Tree>
  </p:cSld>
  <p:clrMapOvr>
    <a:masterClrMapping/>
  </p:clrMapOvr>
  <p:transition spd="med">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iPhone 6">
  <p:cSld name="iPhone 6">
    <p:spTree>
      <p:nvGrpSpPr>
        <p:cNvPr id="1" name="Shape 128"/>
        <p:cNvGrpSpPr/>
        <p:nvPr/>
      </p:nvGrpSpPr>
      <p:grpSpPr>
        <a:xfrm>
          <a:off x="0" y="0"/>
          <a:ext cx="0" cy="0"/>
          <a:chOff x="0" y="0"/>
          <a:chExt cx="0" cy="0"/>
        </a:xfrm>
      </p:grpSpPr>
      <p:sp>
        <p:nvSpPr>
          <p:cNvPr id="129" name="Google Shape;129;p26"/>
          <p:cNvSpPr txBox="1"/>
          <p:nvPr/>
        </p:nvSpPr>
        <p:spPr>
          <a:xfrm>
            <a:off x="1865622" y="1478876"/>
            <a:ext cx="20655938" cy="839117"/>
          </a:xfrm>
          <a:prstGeom prst="rect">
            <a:avLst/>
          </a:prstGeom>
          <a:noFill/>
          <a:ln>
            <a:noFill/>
          </a:ln>
        </p:spPr>
        <p:txBody>
          <a:bodyPr spcFirstLastPara="1" wrap="square" lIns="217425" tIns="108700" rIns="217425" bIns="108700" anchor="t" anchorCtr="0">
            <a:noAutofit/>
          </a:bodyPr>
          <a:lstStyle/>
          <a:p>
            <a:pPr marL="0" marR="0" lvl="0" indent="0" algn="ctr" rtl="0">
              <a:lnSpc>
                <a:spcPct val="120000"/>
              </a:lnSpc>
              <a:spcBef>
                <a:spcPts val="0"/>
              </a:spcBef>
              <a:spcAft>
                <a:spcPts val="0"/>
              </a:spcAft>
              <a:buClr>
                <a:schemeClr val="dk2"/>
              </a:buClr>
              <a:buSzPts val="3200"/>
              <a:buFont typeface="Arial"/>
              <a:buNone/>
            </a:pPr>
            <a:endParaRPr sz="3200" b="0" i="0" u="none" strike="noStrike" cap="none">
              <a:solidFill>
                <a:srgbClr val="797979"/>
              </a:solidFill>
              <a:latin typeface="Open Sans Light"/>
              <a:ea typeface="Open Sans Light"/>
              <a:cs typeface="Open Sans Light"/>
              <a:sym typeface="Open Sans Light"/>
            </a:endParaRPr>
          </a:p>
        </p:txBody>
      </p:sp>
      <p:sp>
        <p:nvSpPr>
          <p:cNvPr id="130" name="Google Shape;130;p26"/>
          <p:cNvSpPr txBox="1"/>
          <p:nvPr/>
        </p:nvSpPr>
        <p:spPr>
          <a:xfrm>
            <a:off x="1865622" y="1478876"/>
            <a:ext cx="20655938" cy="839117"/>
          </a:xfrm>
          <a:prstGeom prst="rect">
            <a:avLst/>
          </a:prstGeom>
          <a:noFill/>
          <a:ln>
            <a:noFill/>
          </a:ln>
        </p:spPr>
        <p:txBody>
          <a:bodyPr spcFirstLastPara="1" wrap="square" lIns="217425" tIns="108700" rIns="217425" bIns="108700" anchor="t" anchorCtr="0">
            <a:noAutofit/>
          </a:bodyPr>
          <a:lstStyle/>
          <a:p>
            <a:pPr marL="0" marR="0" lvl="0" indent="0" algn="ctr" rtl="0">
              <a:lnSpc>
                <a:spcPct val="120000"/>
              </a:lnSpc>
              <a:spcBef>
                <a:spcPts val="0"/>
              </a:spcBef>
              <a:spcAft>
                <a:spcPts val="0"/>
              </a:spcAft>
              <a:buClr>
                <a:schemeClr val="dk2"/>
              </a:buClr>
              <a:buSzPts val="3200"/>
              <a:buFont typeface="Arial"/>
              <a:buNone/>
            </a:pPr>
            <a:endParaRPr sz="3200" b="0" i="0" u="none" strike="noStrike" cap="none">
              <a:solidFill>
                <a:srgbClr val="797979"/>
              </a:solidFill>
              <a:latin typeface="Open Sans Light"/>
              <a:ea typeface="Open Sans Light"/>
              <a:cs typeface="Open Sans Light"/>
              <a:sym typeface="Open Sans Light"/>
            </a:endParaRPr>
          </a:p>
        </p:txBody>
      </p:sp>
      <p:sp>
        <p:nvSpPr>
          <p:cNvPr id="131" name="Google Shape;131;p26"/>
          <p:cNvSpPr/>
          <p:nvPr/>
        </p:nvSpPr>
        <p:spPr>
          <a:xfrm>
            <a:off x="0" y="12410059"/>
            <a:ext cx="24387174" cy="1305941"/>
          </a:xfrm>
          <a:prstGeom prst="rect">
            <a:avLst/>
          </a:prstGeom>
          <a:solidFill>
            <a:schemeClr val="lt1"/>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rgbClr val="FFFFFF"/>
              </a:solidFill>
              <a:latin typeface="Open Sans Light"/>
              <a:ea typeface="Open Sans Light"/>
              <a:cs typeface="Open Sans Light"/>
              <a:sym typeface="Open Sans Light"/>
            </a:endParaRPr>
          </a:p>
        </p:txBody>
      </p:sp>
      <p:sp>
        <p:nvSpPr>
          <p:cNvPr id="132" name="Google Shape;132;p26"/>
          <p:cNvSpPr>
            <a:spLocks noGrp="1"/>
          </p:cNvSpPr>
          <p:nvPr>
            <p:ph type="pic" idx="2"/>
          </p:nvPr>
        </p:nvSpPr>
        <p:spPr>
          <a:xfrm>
            <a:off x="1865314" y="2641600"/>
            <a:ext cx="4891087" cy="8658795"/>
          </a:xfrm>
          <a:prstGeom prst="rect">
            <a:avLst/>
          </a:prstGeom>
          <a:noFill/>
          <a:ln>
            <a:noFill/>
          </a:ln>
        </p:spPr>
        <p:txBody>
          <a:bodyPr spcFirstLastPara="1" wrap="square" lIns="91425" tIns="91425" rIns="91425" bIns="91425" anchor="t" anchorCtr="0"/>
          <a:lstStyle>
            <a:lvl1pPr marR="0" lvl="0" algn="ctr" rtl="0">
              <a:lnSpc>
                <a:spcPct val="130000"/>
              </a:lnSpc>
              <a:spcBef>
                <a:spcPts val="480"/>
              </a:spcBef>
              <a:spcAft>
                <a:spcPts val="0"/>
              </a:spcAft>
              <a:buClr>
                <a:schemeClr val="dk2"/>
              </a:buClr>
              <a:buSzPts val="1400"/>
              <a:buFont typeface="Arial"/>
              <a:buNone/>
              <a:defRPr sz="24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Tree>
  </p:cSld>
  <p:clrMapOvr>
    <a:masterClrMapping/>
  </p:clrMapOvr>
  <p:transition spd="med">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8_Section Header">
  <p:cSld name="8_Section Header">
    <p:spTree>
      <p:nvGrpSpPr>
        <p:cNvPr id="1" name="Shape 133"/>
        <p:cNvGrpSpPr/>
        <p:nvPr/>
      </p:nvGrpSpPr>
      <p:grpSpPr>
        <a:xfrm>
          <a:off x="0" y="0"/>
          <a:ext cx="0" cy="0"/>
          <a:chOff x="0" y="0"/>
          <a:chExt cx="0" cy="0"/>
        </a:xfrm>
      </p:grpSpPr>
      <p:sp>
        <p:nvSpPr>
          <p:cNvPr id="134" name="Google Shape;134;p27"/>
          <p:cNvSpPr>
            <a:spLocks noGrp="1"/>
          </p:cNvSpPr>
          <p:nvPr>
            <p:ph type="pic" idx="2"/>
          </p:nvPr>
        </p:nvSpPr>
        <p:spPr>
          <a:xfrm>
            <a:off x="16426223" y="3706854"/>
            <a:ext cx="5882547" cy="7777029"/>
          </a:xfrm>
          <a:prstGeom prst="rect">
            <a:avLst/>
          </a:prstGeom>
          <a:noFill/>
          <a:ln>
            <a:noFill/>
          </a:ln>
        </p:spPr>
        <p:txBody>
          <a:bodyPr spcFirstLastPara="1" wrap="square" lIns="91425" tIns="91425" rIns="91425" bIns="91425" anchor="t" anchorCtr="0"/>
          <a:lstStyle>
            <a:lvl1pPr marR="0" lvl="0" algn="ctr" rtl="0">
              <a:lnSpc>
                <a:spcPct val="130000"/>
              </a:lnSpc>
              <a:spcBef>
                <a:spcPts val="540"/>
              </a:spcBef>
              <a:spcAft>
                <a:spcPts val="0"/>
              </a:spcAft>
              <a:buClr>
                <a:schemeClr val="dk2"/>
              </a:buClr>
              <a:buSzPts val="1400"/>
              <a:buFont typeface="Arial"/>
              <a:buNone/>
              <a:defRPr sz="27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
        <p:nvSpPr>
          <p:cNvPr id="135" name="Google Shape;135;p27"/>
          <p:cNvSpPr txBox="1">
            <a:spLocks noGrp="1"/>
          </p:cNvSpPr>
          <p:nvPr>
            <p:ph type="sldNum" idx="12"/>
          </p:nvPr>
        </p:nvSpPr>
        <p:spPr>
          <a:xfrm>
            <a:off x="22909784" y="413516"/>
            <a:ext cx="824809" cy="656088"/>
          </a:xfrm>
          <a:prstGeom prst="rect">
            <a:avLst/>
          </a:prstGeom>
          <a:solidFill>
            <a:schemeClr val="lt2"/>
          </a:solidFill>
          <a:ln>
            <a:noFill/>
          </a:ln>
        </p:spPr>
        <p:txBody>
          <a:bodyPr spcFirstLastPara="1" wrap="square" lIns="0" tIns="182625" rIns="0" bIns="182625" anchor="ctr" anchorCtr="0">
            <a:noAutofit/>
          </a:bodyPr>
          <a:lstStyle>
            <a:lvl1pPr marL="0" marR="0" lvl="0"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1pPr>
            <a:lvl2pPr marL="0" marR="0" lvl="1"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2pPr>
            <a:lvl3pPr marL="0" marR="0" lvl="2"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3pPr>
            <a:lvl4pPr marL="0" marR="0" lvl="3"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4pPr>
            <a:lvl5pPr marL="0" marR="0" lvl="4"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5pPr>
            <a:lvl6pPr marL="0" marR="0" lvl="5"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6pPr>
            <a:lvl7pPr marL="0" marR="0" lvl="6"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7pPr>
            <a:lvl8pPr marL="0" marR="0" lvl="7"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8pPr>
            <a:lvl9pPr marL="0" marR="0" lvl="8"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iPhone 6 White">
  <p:cSld name="iPhone 6 White">
    <p:spTree>
      <p:nvGrpSpPr>
        <p:cNvPr id="1" name="Shape 136"/>
        <p:cNvGrpSpPr/>
        <p:nvPr/>
      </p:nvGrpSpPr>
      <p:grpSpPr>
        <a:xfrm>
          <a:off x="0" y="0"/>
          <a:ext cx="0" cy="0"/>
          <a:chOff x="0" y="0"/>
          <a:chExt cx="0" cy="0"/>
        </a:xfrm>
      </p:grpSpPr>
      <p:sp>
        <p:nvSpPr>
          <p:cNvPr id="137" name="Google Shape;137;p28"/>
          <p:cNvSpPr>
            <a:spLocks noGrp="1"/>
          </p:cNvSpPr>
          <p:nvPr>
            <p:ph type="pic" idx="2"/>
          </p:nvPr>
        </p:nvSpPr>
        <p:spPr>
          <a:xfrm>
            <a:off x="10102693" y="4239459"/>
            <a:ext cx="4181656" cy="7333648"/>
          </a:xfrm>
          <a:prstGeom prst="rect">
            <a:avLst/>
          </a:prstGeom>
          <a:noFill/>
          <a:ln>
            <a:noFill/>
          </a:ln>
        </p:spPr>
        <p:txBody>
          <a:bodyPr spcFirstLastPara="1" wrap="square" lIns="91425" tIns="91425" rIns="91425" bIns="91425" anchor="t" anchorCtr="0"/>
          <a:lstStyle>
            <a:lvl1pPr marR="0" lvl="0" algn="ctr" rtl="0">
              <a:lnSpc>
                <a:spcPct val="130000"/>
              </a:lnSpc>
              <a:spcBef>
                <a:spcPts val="540"/>
              </a:spcBef>
              <a:spcAft>
                <a:spcPts val="0"/>
              </a:spcAft>
              <a:buClr>
                <a:schemeClr val="dk2"/>
              </a:buClr>
              <a:buSzPts val="1400"/>
              <a:buFont typeface="Arial"/>
              <a:buNone/>
              <a:defRPr sz="27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
        <p:nvSpPr>
          <p:cNvPr id="138" name="Google Shape;138;p28"/>
          <p:cNvSpPr txBox="1">
            <a:spLocks noGrp="1"/>
          </p:cNvSpPr>
          <p:nvPr>
            <p:ph type="sldNum" idx="12"/>
          </p:nvPr>
        </p:nvSpPr>
        <p:spPr>
          <a:xfrm>
            <a:off x="22909784" y="413516"/>
            <a:ext cx="824809" cy="656088"/>
          </a:xfrm>
          <a:prstGeom prst="rect">
            <a:avLst/>
          </a:prstGeom>
          <a:solidFill>
            <a:schemeClr val="lt2"/>
          </a:solidFill>
          <a:ln>
            <a:noFill/>
          </a:ln>
        </p:spPr>
        <p:txBody>
          <a:bodyPr spcFirstLastPara="1" wrap="square" lIns="0" tIns="182625" rIns="0" bIns="182625" anchor="ctr" anchorCtr="0">
            <a:noAutofit/>
          </a:bodyPr>
          <a:lstStyle>
            <a:lvl1pPr marL="0" marR="0" lvl="0"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1pPr>
            <a:lvl2pPr marL="0" marR="0" lvl="1"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2pPr>
            <a:lvl3pPr marL="0" marR="0" lvl="2"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3pPr>
            <a:lvl4pPr marL="0" marR="0" lvl="3"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4pPr>
            <a:lvl5pPr marL="0" marR="0" lvl="4"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5pPr>
            <a:lvl6pPr marL="0" marR="0" lvl="5"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6pPr>
            <a:lvl7pPr marL="0" marR="0" lvl="6"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7pPr>
            <a:lvl8pPr marL="0" marR="0" lvl="7"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8pPr>
            <a:lvl9pPr marL="0" marR="0" lvl="8"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iPad Air">
  <p:cSld name="iPad Air">
    <p:spTree>
      <p:nvGrpSpPr>
        <p:cNvPr id="1" name="Shape 139"/>
        <p:cNvGrpSpPr/>
        <p:nvPr/>
      </p:nvGrpSpPr>
      <p:grpSpPr>
        <a:xfrm>
          <a:off x="0" y="0"/>
          <a:ext cx="0" cy="0"/>
          <a:chOff x="0" y="0"/>
          <a:chExt cx="0" cy="0"/>
        </a:xfrm>
      </p:grpSpPr>
      <p:sp>
        <p:nvSpPr>
          <p:cNvPr id="140" name="Google Shape;140;p29"/>
          <p:cNvSpPr txBox="1">
            <a:spLocks noGrp="1"/>
          </p:cNvSpPr>
          <p:nvPr>
            <p:ph type="sldNum" idx="12"/>
          </p:nvPr>
        </p:nvSpPr>
        <p:spPr>
          <a:xfrm>
            <a:off x="22909784" y="413516"/>
            <a:ext cx="824809" cy="656088"/>
          </a:xfrm>
          <a:prstGeom prst="rect">
            <a:avLst/>
          </a:prstGeom>
          <a:solidFill>
            <a:schemeClr val="lt2"/>
          </a:solidFill>
          <a:ln>
            <a:noFill/>
          </a:ln>
        </p:spPr>
        <p:txBody>
          <a:bodyPr spcFirstLastPara="1" wrap="square" lIns="0" tIns="182625" rIns="0" bIns="182625" anchor="ctr" anchorCtr="0">
            <a:noAutofit/>
          </a:bodyPr>
          <a:lstStyle>
            <a:lvl1pPr marL="0" marR="0" lvl="0"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1pPr>
            <a:lvl2pPr marL="0" marR="0" lvl="1"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2pPr>
            <a:lvl3pPr marL="0" marR="0" lvl="2"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3pPr>
            <a:lvl4pPr marL="0" marR="0" lvl="3"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4pPr>
            <a:lvl5pPr marL="0" marR="0" lvl="4"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5pPr>
            <a:lvl6pPr marL="0" marR="0" lvl="5"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6pPr>
            <a:lvl7pPr marL="0" marR="0" lvl="6"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7pPr>
            <a:lvl8pPr marL="0" marR="0" lvl="7"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8pPr>
            <a:lvl9pPr marL="0" marR="0" lvl="8"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9pPr>
          </a:lstStyle>
          <a:p>
            <a:pPr marL="0" lvl="0" indent="0">
              <a:spcBef>
                <a:spcPts val="0"/>
              </a:spcBef>
              <a:spcAft>
                <a:spcPts val="0"/>
              </a:spcAft>
              <a:buNone/>
            </a:pPr>
            <a:fld id="{00000000-1234-1234-1234-123412341234}" type="slidenum">
              <a:rPr lang="en-US"/>
              <a:t>‹#›</a:t>
            </a:fld>
            <a:endParaRPr/>
          </a:p>
        </p:txBody>
      </p:sp>
      <p:sp>
        <p:nvSpPr>
          <p:cNvPr id="141" name="Google Shape;141;p29"/>
          <p:cNvSpPr>
            <a:spLocks noGrp="1"/>
          </p:cNvSpPr>
          <p:nvPr>
            <p:ph type="pic" idx="2"/>
          </p:nvPr>
        </p:nvSpPr>
        <p:spPr>
          <a:xfrm>
            <a:off x="8659449" y="4239459"/>
            <a:ext cx="6985291" cy="9729072"/>
          </a:xfrm>
          <a:prstGeom prst="rect">
            <a:avLst/>
          </a:prstGeom>
          <a:noFill/>
          <a:ln>
            <a:noFill/>
          </a:ln>
        </p:spPr>
        <p:txBody>
          <a:bodyPr spcFirstLastPara="1" wrap="square" lIns="91425" tIns="91425" rIns="91425" bIns="91425" anchor="t" anchorCtr="0"/>
          <a:lstStyle>
            <a:lvl1pPr marR="0" lvl="0" algn="ctr" rtl="0">
              <a:lnSpc>
                <a:spcPct val="130000"/>
              </a:lnSpc>
              <a:spcBef>
                <a:spcPts val="540"/>
              </a:spcBef>
              <a:spcAft>
                <a:spcPts val="0"/>
              </a:spcAft>
              <a:buClr>
                <a:schemeClr val="dk2"/>
              </a:buClr>
              <a:buSzPts val="1400"/>
              <a:buFont typeface="Arial"/>
              <a:buNone/>
              <a:defRPr sz="27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Tree>
  </p:cSld>
  <p:clrMapOvr>
    <a:masterClrMapping/>
  </p:clrMapOvr>
  <p:transition spd="med">
    <p:fade thruBlk="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cbook">
  <p:cSld name="Macbook">
    <p:spTree>
      <p:nvGrpSpPr>
        <p:cNvPr id="1" name="Shape 142"/>
        <p:cNvGrpSpPr/>
        <p:nvPr/>
      </p:nvGrpSpPr>
      <p:grpSpPr>
        <a:xfrm>
          <a:off x="0" y="0"/>
          <a:ext cx="0" cy="0"/>
          <a:chOff x="0" y="0"/>
          <a:chExt cx="0" cy="0"/>
        </a:xfrm>
      </p:grpSpPr>
      <p:sp>
        <p:nvSpPr>
          <p:cNvPr id="143" name="Google Shape;143;p30"/>
          <p:cNvSpPr txBox="1">
            <a:spLocks noGrp="1"/>
          </p:cNvSpPr>
          <p:nvPr>
            <p:ph type="sldNum" idx="12"/>
          </p:nvPr>
        </p:nvSpPr>
        <p:spPr>
          <a:xfrm>
            <a:off x="22909784" y="413516"/>
            <a:ext cx="824809" cy="656088"/>
          </a:xfrm>
          <a:prstGeom prst="rect">
            <a:avLst/>
          </a:prstGeom>
          <a:solidFill>
            <a:schemeClr val="lt2"/>
          </a:solidFill>
          <a:ln>
            <a:noFill/>
          </a:ln>
        </p:spPr>
        <p:txBody>
          <a:bodyPr spcFirstLastPara="1" wrap="square" lIns="0" tIns="182625" rIns="0" bIns="182625" anchor="ctr" anchorCtr="0">
            <a:noAutofit/>
          </a:bodyPr>
          <a:lstStyle>
            <a:lvl1pPr marL="0" marR="0" lvl="0"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1pPr>
            <a:lvl2pPr marL="0" marR="0" lvl="1"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2pPr>
            <a:lvl3pPr marL="0" marR="0" lvl="2"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3pPr>
            <a:lvl4pPr marL="0" marR="0" lvl="3"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4pPr>
            <a:lvl5pPr marL="0" marR="0" lvl="4"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5pPr>
            <a:lvl6pPr marL="0" marR="0" lvl="5"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6pPr>
            <a:lvl7pPr marL="0" marR="0" lvl="6"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7pPr>
            <a:lvl8pPr marL="0" marR="0" lvl="7"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8pPr>
            <a:lvl9pPr marL="0" marR="0" lvl="8"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9pPr>
          </a:lstStyle>
          <a:p>
            <a:pPr marL="0" lvl="0" indent="0">
              <a:spcBef>
                <a:spcPts val="0"/>
              </a:spcBef>
              <a:spcAft>
                <a:spcPts val="0"/>
              </a:spcAft>
              <a:buNone/>
            </a:pPr>
            <a:fld id="{00000000-1234-1234-1234-123412341234}" type="slidenum">
              <a:rPr lang="en-US"/>
              <a:t>‹#›</a:t>
            </a:fld>
            <a:endParaRPr/>
          </a:p>
        </p:txBody>
      </p:sp>
      <p:sp>
        <p:nvSpPr>
          <p:cNvPr id="144" name="Google Shape;144;p30"/>
          <p:cNvSpPr>
            <a:spLocks noGrp="1"/>
          </p:cNvSpPr>
          <p:nvPr>
            <p:ph type="pic" idx="2"/>
          </p:nvPr>
        </p:nvSpPr>
        <p:spPr>
          <a:xfrm>
            <a:off x="8216899" y="3779838"/>
            <a:ext cx="7918450" cy="4987925"/>
          </a:xfrm>
          <a:prstGeom prst="rect">
            <a:avLst/>
          </a:prstGeom>
          <a:noFill/>
          <a:ln>
            <a:noFill/>
          </a:ln>
        </p:spPr>
        <p:txBody>
          <a:bodyPr spcFirstLastPara="1" wrap="square" lIns="91425" tIns="91425" rIns="91425" bIns="91425" anchor="t" anchorCtr="0"/>
          <a:lstStyle>
            <a:lvl1pPr marR="0" lvl="0" algn="ctr" rtl="0">
              <a:lnSpc>
                <a:spcPct val="130000"/>
              </a:lnSpc>
              <a:spcBef>
                <a:spcPts val="480"/>
              </a:spcBef>
              <a:spcAft>
                <a:spcPts val="0"/>
              </a:spcAft>
              <a:buClr>
                <a:schemeClr val="dk2"/>
              </a:buClr>
              <a:buSzPts val="1400"/>
              <a:buFont typeface="Arial"/>
              <a:buNone/>
              <a:defRPr sz="24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Tree>
  </p:cSld>
  <p:clrMapOvr>
    <a:masterClrMapping/>
  </p:clrMapOvr>
  <p:transition spd="med">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Desktop">
  <p:cSld name="Desktop">
    <p:spTree>
      <p:nvGrpSpPr>
        <p:cNvPr id="1" name="Shape 145"/>
        <p:cNvGrpSpPr/>
        <p:nvPr/>
      </p:nvGrpSpPr>
      <p:grpSpPr>
        <a:xfrm>
          <a:off x="0" y="0"/>
          <a:ext cx="0" cy="0"/>
          <a:chOff x="0" y="0"/>
          <a:chExt cx="0" cy="0"/>
        </a:xfrm>
      </p:grpSpPr>
      <p:sp>
        <p:nvSpPr>
          <p:cNvPr id="146" name="Google Shape;146;p31"/>
          <p:cNvSpPr txBox="1">
            <a:spLocks noGrp="1"/>
          </p:cNvSpPr>
          <p:nvPr>
            <p:ph type="sldNum" idx="12"/>
          </p:nvPr>
        </p:nvSpPr>
        <p:spPr>
          <a:xfrm>
            <a:off x="22909784" y="413516"/>
            <a:ext cx="824809" cy="656088"/>
          </a:xfrm>
          <a:prstGeom prst="rect">
            <a:avLst/>
          </a:prstGeom>
          <a:solidFill>
            <a:schemeClr val="lt2"/>
          </a:solidFill>
          <a:ln>
            <a:noFill/>
          </a:ln>
        </p:spPr>
        <p:txBody>
          <a:bodyPr spcFirstLastPara="1" wrap="square" lIns="0" tIns="182625" rIns="0" bIns="182625" anchor="ctr" anchorCtr="0">
            <a:noAutofit/>
          </a:bodyPr>
          <a:lstStyle>
            <a:lvl1pPr marL="0" marR="0" lvl="0"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1pPr>
            <a:lvl2pPr marL="0" marR="0" lvl="1"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2pPr>
            <a:lvl3pPr marL="0" marR="0" lvl="2"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3pPr>
            <a:lvl4pPr marL="0" marR="0" lvl="3"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4pPr>
            <a:lvl5pPr marL="0" marR="0" lvl="4"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5pPr>
            <a:lvl6pPr marL="0" marR="0" lvl="5"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6pPr>
            <a:lvl7pPr marL="0" marR="0" lvl="6"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7pPr>
            <a:lvl8pPr marL="0" marR="0" lvl="7"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8pPr>
            <a:lvl9pPr marL="0" marR="0" lvl="8"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9pPr>
          </a:lstStyle>
          <a:p>
            <a:pPr marL="0" lvl="0" indent="0">
              <a:spcBef>
                <a:spcPts val="0"/>
              </a:spcBef>
              <a:spcAft>
                <a:spcPts val="0"/>
              </a:spcAft>
              <a:buNone/>
            </a:pPr>
            <a:fld id="{00000000-1234-1234-1234-123412341234}" type="slidenum">
              <a:rPr lang="en-US"/>
              <a:t>‹#›</a:t>
            </a:fld>
            <a:endParaRPr/>
          </a:p>
        </p:txBody>
      </p:sp>
      <p:sp>
        <p:nvSpPr>
          <p:cNvPr id="147" name="Google Shape;147;p31"/>
          <p:cNvSpPr>
            <a:spLocks noGrp="1"/>
          </p:cNvSpPr>
          <p:nvPr>
            <p:ph type="pic" idx="2"/>
          </p:nvPr>
        </p:nvSpPr>
        <p:spPr>
          <a:xfrm>
            <a:off x="8077201" y="3749679"/>
            <a:ext cx="7918450" cy="4378323"/>
          </a:xfrm>
          <a:prstGeom prst="rect">
            <a:avLst/>
          </a:prstGeom>
          <a:noFill/>
          <a:ln>
            <a:noFill/>
          </a:ln>
        </p:spPr>
        <p:txBody>
          <a:bodyPr spcFirstLastPara="1" wrap="square" lIns="91425" tIns="91425" rIns="91425" bIns="91425" anchor="t" anchorCtr="0"/>
          <a:lstStyle>
            <a:lvl1pPr marR="0" lvl="0" algn="ctr" rtl="0">
              <a:lnSpc>
                <a:spcPct val="130000"/>
              </a:lnSpc>
              <a:spcBef>
                <a:spcPts val="480"/>
              </a:spcBef>
              <a:spcAft>
                <a:spcPts val="0"/>
              </a:spcAft>
              <a:buClr>
                <a:schemeClr val="dk2"/>
              </a:buClr>
              <a:buSzPts val="1400"/>
              <a:buFont typeface="Arial"/>
              <a:buNone/>
              <a:defRPr sz="24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Tree>
  </p:cSld>
  <p:clrMapOvr>
    <a:masterClrMapping/>
  </p:clrMapOvr>
  <p:transition spd="med">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4"/>
        <p:cNvGrpSpPr/>
        <p:nvPr/>
      </p:nvGrpSpPr>
      <p:grpSpPr>
        <a:xfrm>
          <a:off x="0" y="0"/>
          <a:ext cx="0" cy="0"/>
          <a:chOff x="0" y="0"/>
          <a:chExt cx="0" cy="0"/>
        </a:xfrm>
      </p:grpSpPr>
      <p:sp>
        <p:nvSpPr>
          <p:cNvPr id="25" name="Google Shape;25;p4"/>
          <p:cNvSpPr>
            <a:spLocks noGrp="1"/>
          </p:cNvSpPr>
          <p:nvPr>
            <p:ph type="pic" idx="2"/>
          </p:nvPr>
        </p:nvSpPr>
        <p:spPr>
          <a:xfrm>
            <a:off x="4" y="0"/>
            <a:ext cx="15601949" cy="13716000"/>
          </a:xfrm>
          <a:prstGeom prst="rect">
            <a:avLst/>
          </a:prstGeom>
          <a:noFill/>
          <a:ln>
            <a:noFill/>
          </a:ln>
        </p:spPr>
        <p:txBody>
          <a:bodyPr spcFirstLastPara="1" wrap="square" lIns="91425" tIns="91425" rIns="91425" bIns="91425" anchor="t" anchorCtr="0"/>
          <a:lstStyle>
            <a:lvl1pPr marR="0" lvl="0" algn="ctr" rtl="0">
              <a:lnSpc>
                <a:spcPct val="130000"/>
              </a:lnSpc>
              <a:spcBef>
                <a:spcPts val="480"/>
              </a:spcBef>
              <a:spcAft>
                <a:spcPts val="0"/>
              </a:spcAft>
              <a:buClr>
                <a:schemeClr val="dk2"/>
              </a:buClr>
              <a:buSzPts val="1400"/>
              <a:buFont typeface="Arial"/>
              <a:buNone/>
              <a:defRPr sz="24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Tree>
  </p:cSld>
  <p:clrMapOvr>
    <a:masterClrMapping/>
  </p:clrMapOvr>
  <p:transition spd="med">
    <p:fade thruBlk="1"/>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act Us">
  <p:cSld name="Contact Us">
    <p:spTree>
      <p:nvGrpSpPr>
        <p:cNvPr id="1" name="Shape 148"/>
        <p:cNvGrpSpPr/>
        <p:nvPr/>
      </p:nvGrpSpPr>
      <p:grpSpPr>
        <a:xfrm>
          <a:off x="0" y="0"/>
          <a:ext cx="0" cy="0"/>
          <a:chOff x="0" y="0"/>
          <a:chExt cx="0" cy="0"/>
        </a:xfrm>
      </p:grpSpPr>
      <p:sp>
        <p:nvSpPr>
          <p:cNvPr id="149" name="Google Shape;149;p32"/>
          <p:cNvSpPr txBox="1">
            <a:spLocks noGrp="1"/>
          </p:cNvSpPr>
          <p:nvPr>
            <p:ph type="sldNum" idx="12"/>
          </p:nvPr>
        </p:nvSpPr>
        <p:spPr>
          <a:xfrm>
            <a:off x="22909784" y="413516"/>
            <a:ext cx="824809" cy="656088"/>
          </a:xfrm>
          <a:prstGeom prst="rect">
            <a:avLst/>
          </a:prstGeom>
          <a:solidFill>
            <a:schemeClr val="lt2"/>
          </a:solidFill>
          <a:ln>
            <a:noFill/>
          </a:ln>
        </p:spPr>
        <p:txBody>
          <a:bodyPr spcFirstLastPara="1" wrap="square" lIns="0" tIns="182625" rIns="0" bIns="182625" anchor="ctr" anchorCtr="0">
            <a:noAutofit/>
          </a:bodyPr>
          <a:lstStyle>
            <a:lvl1pPr marL="0" marR="0" lvl="0"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1pPr>
            <a:lvl2pPr marL="0" marR="0" lvl="1"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2pPr>
            <a:lvl3pPr marL="0" marR="0" lvl="2"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3pPr>
            <a:lvl4pPr marL="0" marR="0" lvl="3"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4pPr>
            <a:lvl5pPr marL="0" marR="0" lvl="4"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5pPr>
            <a:lvl6pPr marL="0" marR="0" lvl="5"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6pPr>
            <a:lvl7pPr marL="0" marR="0" lvl="6"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7pPr>
            <a:lvl8pPr marL="0" marR="0" lvl="7"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8pPr>
            <a:lvl9pPr marL="0" marR="0" lvl="8"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9pPr>
          </a:lstStyle>
          <a:p>
            <a:pPr marL="0" lvl="0" indent="0">
              <a:spcBef>
                <a:spcPts val="0"/>
              </a:spcBef>
              <a:spcAft>
                <a:spcPts val="0"/>
              </a:spcAft>
              <a:buNone/>
            </a:pPr>
            <a:fld id="{00000000-1234-1234-1234-123412341234}" type="slidenum">
              <a:rPr lang="en-US"/>
              <a:t>‹#›</a:t>
            </a:fld>
            <a:endParaRPr/>
          </a:p>
        </p:txBody>
      </p:sp>
      <p:sp>
        <p:nvSpPr>
          <p:cNvPr id="150" name="Google Shape;150;p32"/>
          <p:cNvSpPr>
            <a:spLocks noGrp="1"/>
          </p:cNvSpPr>
          <p:nvPr>
            <p:ph type="pic" idx="2"/>
          </p:nvPr>
        </p:nvSpPr>
        <p:spPr>
          <a:xfrm>
            <a:off x="0" y="3318969"/>
            <a:ext cx="24387174" cy="5917779"/>
          </a:xfrm>
          <a:prstGeom prst="rect">
            <a:avLst/>
          </a:prstGeom>
          <a:noFill/>
          <a:ln>
            <a:noFill/>
          </a:ln>
        </p:spPr>
        <p:txBody>
          <a:bodyPr spcFirstLastPara="1" wrap="square" lIns="91425" tIns="91425" rIns="91425" bIns="91425" anchor="t" anchorCtr="0"/>
          <a:lstStyle>
            <a:lvl1pPr marR="0" lvl="0" algn="ctr" rtl="0">
              <a:lnSpc>
                <a:spcPct val="130000"/>
              </a:lnSpc>
              <a:spcBef>
                <a:spcPts val="480"/>
              </a:spcBef>
              <a:spcAft>
                <a:spcPts val="0"/>
              </a:spcAft>
              <a:buClr>
                <a:schemeClr val="dk2"/>
              </a:buClr>
              <a:buSzPts val="1400"/>
              <a:buFont typeface="Arial"/>
              <a:buNone/>
              <a:defRPr sz="24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Tree>
  </p:cSld>
  <p:clrMapOvr>
    <a:masterClrMapping/>
  </p:clrMapOvr>
  <p:transition spd="med">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Welcome Message">
  <p:cSld name="Welcome Message">
    <p:spTree>
      <p:nvGrpSpPr>
        <p:cNvPr id="1" name="Shape 26"/>
        <p:cNvGrpSpPr/>
        <p:nvPr/>
      </p:nvGrpSpPr>
      <p:grpSpPr>
        <a:xfrm>
          <a:off x="0" y="0"/>
          <a:ext cx="0" cy="0"/>
          <a:chOff x="0" y="0"/>
          <a:chExt cx="0" cy="0"/>
        </a:xfrm>
      </p:grpSpPr>
      <p:sp>
        <p:nvSpPr>
          <p:cNvPr id="27" name="Google Shape;27;p5"/>
          <p:cNvSpPr txBox="1">
            <a:spLocks noGrp="1"/>
          </p:cNvSpPr>
          <p:nvPr>
            <p:ph type="sldNum" idx="12"/>
          </p:nvPr>
        </p:nvSpPr>
        <p:spPr>
          <a:xfrm>
            <a:off x="22909784" y="413516"/>
            <a:ext cx="824809" cy="656088"/>
          </a:xfrm>
          <a:prstGeom prst="rect">
            <a:avLst/>
          </a:prstGeom>
          <a:solidFill>
            <a:schemeClr val="lt2"/>
          </a:solidFill>
          <a:ln>
            <a:noFill/>
          </a:ln>
        </p:spPr>
        <p:txBody>
          <a:bodyPr spcFirstLastPara="1" wrap="square" lIns="0" tIns="182625" rIns="0" bIns="182625" anchor="ctr" anchorCtr="0">
            <a:noAutofit/>
          </a:bodyPr>
          <a:lstStyle>
            <a:lvl1pPr marL="0" marR="0" lvl="0"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1pPr>
            <a:lvl2pPr marL="0" marR="0" lvl="1"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2pPr>
            <a:lvl3pPr marL="0" marR="0" lvl="2"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3pPr>
            <a:lvl4pPr marL="0" marR="0" lvl="3"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4pPr>
            <a:lvl5pPr marL="0" marR="0" lvl="4"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5pPr>
            <a:lvl6pPr marL="0" marR="0" lvl="5"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6pPr>
            <a:lvl7pPr marL="0" marR="0" lvl="6"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7pPr>
            <a:lvl8pPr marL="0" marR="0" lvl="7"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8pPr>
            <a:lvl9pPr marL="0" marR="0" lvl="8"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9pPr>
          </a:lstStyle>
          <a:p>
            <a:pPr marL="0" lvl="0" indent="0">
              <a:spcBef>
                <a:spcPts val="0"/>
              </a:spcBef>
              <a:spcAft>
                <a:spcPts val="0"/>
              </a:spcAft>
              <a:buNone/>
            </a:pPr>
            <a:fld id="{00000000-1234-1234-1234-123412341234}" type="slidenum">
              <a:rPr lang="en-US"/>
              <a:t>‹#›</a:t>
            </a:fld>
            <a:endParaRPr/>
          </a:p>
        </p:txBody>
      </p:sp>
      <p:sp>
        <p:nvSpPr>
          <p:cNvPr id="28" name="Google Shape;28;p5"/>
          <p:cNvSpPr>
            <a:spLocks noGrp="1"/>
          </p:cNvSpPr>
          <p:nvPr>
            <p:ph type="pic" idx="2"/>
          </p:nvPr>
        </p:nvSpPr>
        <p:spPr>
          <a:xfrm>
            <a:off x="9781570" y="1585467"/>
            <a:ext cx="4824036" cy="4824037"/>
          </a:xfrm>
          <a:prstGeom prst="ellipse">
            <a:avLst/>
          </a:prstGeom>
          <a:noFill/>
          <a:ln>
            <a:noFill/>
          </a:ln>
        </p:spPr>
        <p:txBody>
          <a:bodyPr spcFirstLastPara="1" wrap="square" lIns="91425" tIns="91425" rIns="91425" bIns="91425" anchor="t" anchorCtr="0"/>
          <a:lstStyle>
            <a:lvl1pPr marR="0" lvl="0" algn="ctr" rtl="0">
              <a:lnSpc>
                <a:spcPct val="130000"/>
              </a:lnSpc>
              <a:spcBef>
                <a:spcPts val="480"/>
              </a:spcBef>
              <a:spcAft>
                <a:spcPts val="0"/>
              </a:spcAft>
              <a:buClr>
                <a:schemeClr val="dk2"/>
              </a:buClr>
              <a:buSzPts val="1400"/>
              <a:buFont typeface="Arial"/>
              <a:buNone/>
              <a:defRPr sz="24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
        <p:nvSpPr>
          <p:cNvPr id="29" name="Google Shape;29;p5"/>
          <p:cNvSpPr txBox="1">
            <a:spLocks noGrp="1"/>
          </p:cNvSpPr>
          <p:nvPr>
            <p:ph type="ctrTitle"/>
          </p:nvPr>
        </p:nvSpPr>
        <p:spPr>
          <a:xfrm>
            <a:off x="4759089" y="6809613"/>
            <a:ext cx="14868997" cy="1190421"/>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2"/>
              </a:buClr>
              <a:buSzPts val="1400"/>
              <a:buFont typeface="Open Sans"/>
              <a:buNone/>
              <a:defRPr sz="5900" b="0" i="0" u="none" strike="noStrike" cap="none">
                <a:solidFill>
                  <a:schemeClr val="lt2"/>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0" name="Google Shape;30;p5"/>
          <p:cNvSpPr txBox="1">
            <a:spLocks noGrp="1"/>
          </p:cNvSpPr>
          <p:nvPr>
            <p:ph type="subTitle" idx="1"/>
          </p:nvPr>
        </p:nvSpPr>
        <p:spPr>
          <a:xfrm>
            <a:off x="3658076" y="8638229"/>
            <a:ext cx="17071023" cy="2790560"/>
          </a:xfrm>
          <a:prstGeom prst="rect">
            <a:avLst/>
          </a:prstGeom>
          <a:noFill/>
          <a:ln>
            <a:noFill/>
          </a:ln>
        </p:spPr>
        <p:txBody>
          <a:bodyPr spcFirstLastPara="1" wrap="square" lIns="91425" tIns="91425" rIns="91425" bIns="91425" anchor="t" anchorCtr="0"/>
          <a:lstStyle>
            <a:lvl1pPr marR="0" lvl="0" algn="ctr" rtl="0">
              <a:lnSpc>
                <a:spcPct val="130000"/>
              </a:lnSpc>
              <a:spcBef>
                <a:spcPts val="480"/>
              </a:spcBef>
              <a:spcAft>
                <a:spcPts val="0"/>
              </a:spcAft>
              <a:buClr>
                <a:schemeClr val="dk2"/>
              </a:buClr>
              <a:buSzPts val="1400"/>
              <a:buFont typeface="Arial"/>
              <a:buNone/>
              <a:defRPr sz="24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reaks">
  <p:cSld name="Breaks">
    <p:spTree>
      <p:nvGrpSpPr>
        <p:cNvPr id="1" name="Shape 31"/>
        <p:cNvGrpSpPr/>
        <p:nvPr/>
      </p:nvGrpSpPr>
      <p:grpSpPr>
        <a:xfrm>
          <a:off x="0" y="0"/>
          <a:ext cx="0" cy="0"/>
          <a:chOff x="0" y="0"/>
          <a:chExt cx="0" cy="0"/>
        </a:xfrm>
      </p:grpSpPr>
      <p:sp>
        <p:nvSpPr>
          <p:cNvPr id="32" name="Google Shape;32;p6"/>
          <p:cNvSpPr>
            <a:spLocks noGrp="1"/>
          </p:cNvSpPr>
          <p:nvPr>
            <p:ph type="pic" idx="2"/>
          </p:nvPr>
        </p:nvSpPr>
        <p:spPr>
          <a:xfrm>
            <a:off x="0" y="0"/>
            <a:ext cx="24387174" cy="13716000"/>
          </a:xfrm>
          <a:prstGeom prst="rect">
            <a:avLst/>
          </a:prstGeom>
          <a:noFill/>
          <a:ln>
            <a:noFill/>
          </a:ln>
        </p:spPr>
        <p:txBody>
          <a:bodyPr spcFirstLastPara="1" wrap="square" lIns="91425" tIns="91425" rIns="91425" bIns="91425" anchor="t" anchorCtr="0"/>
          <a:lstStyle>
            <a:lvl1pPr marR="0" lvl="0" algn="ctr" rtl="0">
              <a:lnSpc>
                <a:spcPct val="130000"/>
              </a:lnSpc>
              <a:spcBef>
                <a:spcPts val="480"/>
              </a:spcBef>
              <a:spcAft>
                <a:spcPts val="0"/>
              </a:spcAft>
              <a:buClr>
                <a:schemeClr val="dk2"/>
              </a:buClr>
              <a:buSzPts val="1400"/>
              <a:buFont typeface="Arial"/>
              <a:buNone/>
              <a:defRPr sz="24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Tree>
  </p:cSld>
  <p:clrMapOvr>
    <a:masterClrMapping/>
  </p:clrMapOvr>
  <p:transition spd="med">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ur Team">
  <p:cSld name="Our Team">
    <p:spTree>
      <p:nvGrpSpPr>
        <p:cNvPr id="1" name="Shape 33"/>
        <p:cNvGrpSpPr/>
        <p:nvPr/>
      </p:nvGrpSpPr>
      <p:grpSpPr>
        <a:xfrm>
          <a:off x="0" y="0"/>
          <a:ext cx="0" cy="0"/>
          <a:chOff x="0" y="0"/>
          <a:chExt cx="0" cy="0"/>
        </a:xfrm>
      </p:grpSpPr>
      <p:sp>
        <p:nvSpPr>
          <p:cNvPr id="34" name="Google Shape;34;p7"/>
          <p:cNvSpPr>
            <a:spLocks noGrp="1"/>
          </p:cNvSpPr>
          <p:nvPr>
            <p:ph type="pic" idx="2"/>
          </p:nvPr>
        </p:nvSpPr>
        <p:spPr>
          <a:xfrm>
            <a:off x="3290987" y="4126612"/>
            <a:ext cx="3983039" cy="3983037"/>
          </a:xfrm>
          <a:prstGeom prst="rect">
            <a:avLst/>
          </a:prstGeom>
          <a:noFill/>
          <a:ln>
            <a:noFill/>
          </a:ln>
        </p:spPr>
        <p:txBody>
          <a:bodyPr spcFirstLastPara="1" wrap="square" lIns="91425" tIns="91425" rIns="91425" bIns="91425" anchor="t" anchorCtr="0"/>
          <a:lstStyle>
            <a:lvl1pPr marR="0" lvl="0" algn="ctr" rtl="0">
              <a:lnSpc>
                <a:spcPct val="130000"/>
              </a:lnSpc>
              <a:spcBef>
                <a:spcPts val="480"/>
              </a:spcBef>
              <a:spcAft>
                <a:spcPts val="0"/>
              </a:spcAft>
              <a:buClr>
                <a:schemeClr val="dk2"/>
              </a:buClr>
              <a:buSzPts val="1400"/>
              <a:buFont typeface="Arial"/>
              <a:buNone/>
              <a:defRPr sz="24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
        <p:nvSpPr>
          <p:cNvPr id="35" name="Google Shape;35;p7"/>
          <p:cNvSpPr>
            <a:spLocks noGrp="1"/>
          </p:cNvSpPr>
          <p:nvPr>
            <p:ph type="pic" idx="3"/>
          </p:nvPr>
        </p:nvSpPr>
        <p:spPr>
          <a:xfrm>
            <a:off x="7909052" y="4126612"/>
            <a:ext cx="3983039" cy="3983037"/>
          </a:xfrm>
          <a:prstGeom prst="rect">
            <a:avLst/>
          </a:prstGeom>
          <a:noFill/>
          <a:ln>
            <a:noFill/>
          </a:ln>
        </p:spPr>
        <p:txBody>
          <a:bodyPr spcFirstLastPara="1" wrap="square" lIns="91425" tIns="91425" rIns="91425" bIns="91425" anchor="t" anchorCtr="0"/>
          <a:lstStyle>
            <a:lvl1pPr marR="0" lvl="0" algn="ctr" rtl="0">
              <a:lnSpc>
                <a:spcPct val="130000"/>
              </a:lnSpc>
              <a:spcBef>
                <a:spcPts val="480"/>
              </a:spcBef>
              <a:spcAft>
                <a:spcPts val="0"/>
              </a:spcAft>
              <a:buClr>
                <a:schemeClr val="dk2"/>
              </a:buClr>
              <a:buSzPts val="1400"/>
              <a:buFont typeface="Arial"/>
              <a:buNone/>
              <a:defRPr sz="24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
        <p:nvSpPr>
          <p:cNvPr id="36" name="Google Shape;36;p7"/>
          <p:cNvSpPr>
            <a:spLocks noGrp="1"/>
          </p:cNvSpPr>
          <p:nvPr>
            <p:ph type="pic" idx="4"/>
          </p:nvPr>
        </p:nvSpPr>
        <p:spPr>
          <a:xfrm>
            <a:off x="12585304" y="4126612"/>
            <a:ext cx="3983039" cy="3983037"/>
          </a:xfrm>
          <a:prstGeom prst="rect">
            <a:avLst/>
          </a:prstGeom>
          <a:noFill/>
          <a:ln>
            <a:noFill/>
          </a:ln>
        </p:spPr>
        <p:txBody>
          <a:bodyPr spcFirstLastPara="1" wrap="square" lIns="91425" tIns="91425" rIns="91425" bIns="91425" anchor="t" anchorCtr="0"/>
          <a:lstStyle>
            <a:lvl1pPr marR="0" lvl="0" algn="ctr" rtl="0">
              <a:lnSpc>
                <a:spcPct val="130000"/>
              </a:lnSpc>
              <a:spcBef>
                <a:spcPts val="480"/>
              </a:spcBef>
              <a:spcAft>
                <a:spcPts val="0"/>
              </a:spcAft>
              <a:buClr>
                <a:schemeClr val="dk2"/>
              </a:buClr>
              <a:buSzPts val="1400"/>
              <a:buFont typeface="Arial"/>
              <a:buNone/>
              <a:defRPr sz="24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
        <p:nvSpPr>
          <p:cNvPr id="37" name="Google Shape;37;p7"/>
          <p:cNvSpPr>
            <a:spLocks noGrp="1"/>
          </p:cNvSpPr>
          <p:nvPr>
            <p:ph type="pic" idx="5"/>
          </p:nvPr>
        </p:nvSpPr>
        <p:spPr>
          <a:xfrm>
            <a:off x="17261102" y="4126612"/>
            <a:ext cx="3983039" cy="3983037"/>
          </a:xfrm>
          <a:prstGeom prst="rect">
            <a:avLst/>
          </a:prstGeom>
          <a:noFill/>
          <a:ln>
            <a:noFill/>
          </a:ln>
        </p:spPr>
        <p:txBody>
          <a:bodyPr spcFirstLastPara="1" wrap="square" lIns="91425" tIns="91425" rIns="91425" bIns="91425" anchor="t" anchorCtr="0"/>
          <a:lstStyle>
            <a:lvl1pPr marR="0" lvl="0" algn="ctr" rtl="0">
              <a:lnSpc>
                <a:spcPct val="130000"/>
              </a:lnSpc>
              <a:spcBef>
                <a:spcPts val="480"/>
              </a:spcBef>
              <a:spcAft>
                <a:spcPts val="0"/>
              </a:spcAft>
              <a:buClr>
                <a:schemeClr val="dk2"/>
              </a:buClr>
              <a:buSzPts val="1400"/>
              <a:buFont typeface="Arial"/>
              <a:buNone/>
              <a:defRPr sz="24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
        <p:nvSpPr>
          <p:cNvPr id="38" name="Google Shape;38;p7"/>
          <p:cNvSpPr txBox="1">
            <a:spLocks noGrp="1"/>
          </p:cNvSpPr>
          <p:nvPr>
            <p:ph type="ctrTitle"/>
          </p:nvPr>
        </p:nvSpPr>
        <p:spPr>
          <a:xfrm>
            <a:off x="1829038" y="567772"/>
            <a:ext cx="20729098" cy="1133517"/>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2"/>
              </a:buClr>
              <a:buSzPts val="1400"/>
              <a:buFont typeface="Open Sans"/>
              <a:buNone/>
              <a:defRPr sz="5900" b="0" i="0" u="none" strike="noStrike" cap="none">
                <a:solidFill>
                  <a:schemeClr val="lt2"/>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9" name="Google Shape;39;p7"/>
          <p:cNvSpPr txBox="1"/>
          <p:nvPr/>
        </p:nvSpPr>
        <p:spPr>
          <a:xfrm>
            <a:off x="1865622" y="1478876"/>
            <a:ext cx="20655938" cy="839117"/>
          </a:xfrm>
          <a:prstGeom prst="rect">
            <a:avLst/>
          </a:prstGeom>
          <a:noFill/>
          <a:ln>
            <a:noFill/>
          </a:ln>
        </p:spPr>
        <p:txBody>
          <a:bodyPr spcFirstLastPara="1" wrap="square" lIns="217425" tIns="108700" rIns="217425" bIns="108700" anchor="t" anchorCtr="0">
            <a:noAutofit/>
          </a:bodyPr>
          <a:lstStyle/>
          <a:p>
            <a:pPr marL="0" marR="0" lvl="0" indent="0" algn="ctr" rtl="0">
              <a:lnSpc>
                <a:spcPct val="120000"/>
              </a:lnSpc>
              <a:spcBef>
                <a:spcPts val="0"/>
              </a:spcBef>
              <a:spcAft>
                <a:spcPts val="0"/>
              </a:spcAft>
              <a:buClr>
                <a:schemeClr val="dk2"/>
              </a:buClr>
              <a:buSzPts val="3200"/>
              <a:buFont typeface="Arial"/>
              <a:buNone/>
            </a:pPr>
            <a:endParaRPr sz="3200" b="0" i="0" u="none" strike="noStrike" cap="none">
              <a:solidFill>
                <a:schemeClr val="dk2"/>
              </a:solidFill>
              <a:latin typeface="Open Sans Light"/>
              <a:ea typeface="Open Sans Light"/>
              <a:cs typeface="Open Sans Light"/>
              <a:sym typeface="Open Sans Light"/>
            </a:endParaRPr>
          </a:p>
        </p:txBody>
      </p:sp>
      <p:sp>
        <p:nvSpPr>
          <p:cNvPr id="40" name="Google Shape;40;p7"/>
          <p:cNvSpPr txBox="1"/>
          <p:nvPr/>
        </p:nvSpPr>
        <p:spPr>
          <a:xfrm>
            <a:off x="1865622" y="1478876"/>
            <a:ext cx="20655938" cy="839117"/>
          </a:xfrm>
          <a:prstGeom prst="rect">
            <a:avLst/>
          </a:prstGeom>
          <a:noFill/>
          <a:ln>
            <a:noFill/>
          </a:ln>
        </p:spPr>
        <p:txBody>
          <a:bodyPr spcFirstLastPara="1" wrap="square" lIns="217425" tIns="108700" rIns="217425" bIns="108700" anchor="t" anchorCtr="0">
            <a:noAutofit/>
          </a:bodyPr>
          <a:lstStyle/>
          <a:p>
            <a:pPr marL="0" marR="0" lvl="0" indent="0" algn="ctr" rtl="0">
              <a:lnSpc>
                <a:spcPct val="120000"/>
              </a:lnSpc>
              <a:spcBef>
                <a:spcPts val="0"/>
              </a:spcBef>
              <a:spcAft>
                <a:spcPts val="0"/>
              </a:spcAft>
              <a:buClr>
                <a:schemeClr val="dk2"/>
              </a:buClr>
              <a:buSzPts val="3200"/>
              <a:buFont typeface="Arial"/>
              <a:buNone/>
            </a:pPr>
            <a:endParaRPr sz="3200" b="0" i="0" u="none" strike="noStrike" cap="none">
              <a:solidFill>
                <a:schemeClr val="dk2"/>
              </a:solidFill>
              <a:latin typeface="Open Sans Light"/>
              <a:ea typeface="Open Sans Light"/>
              <a:cs typeface="Open Sans Light"/>
              <a:sym typeface="Open Sans Light"/>
            </a:endParaRPr>
          </a:p>
        </p:txBody>
      </p:sp>
      <p:sp>
        <p:nvSpPr>
          <p:cNvPr id="41" name="Google Shape;41;p7"/>
          <p:cNvSpPr/>
          <p:nvPr/>
        </p:nvSpPr>
        <p:spPr>
          <a:xfrm>
            <a:off x="0" y="12410059"/>
            <a:ext cx="24387174" cy="1305941"/>
          </a:xfrm>
          <a:prstGeom prst="rect">
            <a:avLst/>
          </a:prstGeom>
          <a:solidFill>
            <a:schemeClr val="lt1"/>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lt1"/>
              </a:solidFill>
              <a:latin typeface="Open Sans Light"/>
              <a:ea typeface="Open Sans Light"/>
              <a:cs typeface="Open Sans Light"/>
              <a:sym typeface="Open Sans Light"/>
            </a:endParaRPr>
          </a:p>
        </p:txBody>
      </p:sp>
      <p:sp>
        <p:nvSpPr>
          <p:cNvPr id="42" name="Google Shape;42;p7"/>
          <p:cNvSpPr txBox="1">
            <a:spLocks noGrp="1"/>
          </p:cNvSpPr>
          <p:nvPr>
            <p:ph type="subTitle" idx="1"/>
          </p:nvPr>
        </p:nvSpPr>
        <p:spPr>
          <a:xfrm>
            <a:off x="1852919" y="1433052"/>
            <a:ext cx="20655938" cy="1075880"/>
          </a:xfrm>
          <a:prstGeom prst="rect">
            <a:avLst/>
          </a:prstGeom>
          <a:noFill/>
          <a:ln>
            <a:noFill/>
          </a:ln>
        </p:spPr>
        <p:txBody>
          <a:bodyPr spcFirstLastPara="1" wrap="square" lIns="91425" tIns="91425" rIns="91425" bIns="91425" anchor="t" anchorCtr="0"/>
          <a:lstStyle>
            <a:lvl1pPr marR="0" lvl="0"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
        <p:nvSpPr>
          <p:cNvPr id="43" name="Google Shape;43;p7"/>
          <p:cNvSpPr txBox="1">
            <a:spLocks noGrp="1"/>
          </p:cNvSpPr>
          <p:nvPr>
            <p:ph type="sldNum" idx="12"/>
          </p:nvPr>
        </p:nvSpPr>
        <p:spPr>
          <a:xfrm>
            <a:off x="22909784" y="413516"/>
            <a:ext cx="824809" cy="656088"/>
          </a:xfrm>
          <a:prstGeom prst="rect">
            <a:avLst/>
          </a:prstGeom>
          <a:solidFill>
            <a:schemeClr val="lt2"/>
          </a:solidFill>
          <a:ln>
            <a:noFill/>
          </a:ln>
        </p:spPr>
        <p:txBody>
          <a:bodyPr spcFirstLastPara="1" wrap="square" lIns="0" tIns="182625" rIns="0" bIns="182625" anchor="ctr" anchorCtr="0">
            <a:noAutofit/>
          </a:bodyPr>
          <a:lstStyle>
            <a:lvl1pPr marL="0" marR="0" lvl="0"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1pPr>
            <a:lvl2pPr marL="0" marR="0" lvl="1"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2pPr>
            <a:lvl3pPr marL="0" marR="0" lvl="2"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3pPr>
            <a:lvl4pPr marL="0" marR="0" lvl="3"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4pPr>
            <a:lvl5pPr marL="0" marR="0" lvl="4"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5pPr>
            <a:lvl6pPr marL="0" marR="0" lvl="5"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6pPr>
            <a:lvl7pPr marL="0" marR="0" lvl="6"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7pPr>
            <a:lvl8pPr marL="0" marR="0" lvl="7"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8pPr>
            <a:lvl9pPr marL="0" marR="0" lvl="8"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S w Color">
  <p:cSld name="TS w Color">
    <p:spTree>
      <p:nvGrpSpPr>
        <p:cNvPr id="1" name="Shape 44"/>
        <p:cNvGrpSpPr/>
        <p:nvPr/>
      </p:nvGrpSpPr>
      <p:grpSpPr>
        <a:xfrm>
          <a:off x="0" y="0"/>
          <a:ext cx="0" cy="0"/>
          <a:chOff x="0" y="0"/>
          <a:chExt cx="0" cy="0"/>
        </a:xfrm>
      </p:grpSpPr>
      <p:sp>
        <p:nvSpPr>
          <p:cNvPr id="45" name="Google Shape;45;p8"/>
          <p:cNvSpPr txBox="1">
            <a:spLocks noGrp="1"/>
          </p:cNvSpPr>
          <p:nvPr>
            <p:ph type="sldNum" idx="12"/>
          </p:nvPr>
        </p:nvSpPr>
        <p:spPr>
          <a:xfrm>
            <a:off x="22909784" y="413516"/>
            <a:ext cx="824809" cy="656088"/>
          </a:xfrm>
          <a:prstGeom prst="rect">
            <a:avLst/>
          </a:prstGeom>
          <a:solidFill>
            <a:schemeClr val="lt2"/>
          </a:solidFill>
          <a:ln>
            <a:noFill/>
          </a:ln>
        </p:spPr>
        <p:txBody>
          <a:bodyPr spcFirstLastPara="1" wrap="square" lIns="0" tIns="182625" rIns="0" bIns="182625" anchor="ctr" anchorCtr="0">
            <a:noAutofit/>
          </a:bodyPr>
          <a:lstStyle>
            <a:lvl1pPr marL="0" marR="0" lvl="0"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1pPr>
            <a:lvl2pPr marL="0" marR="0" lvl="1"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2pPr>
            <a:lvl3pPr marL="0" marR="0" lvl="2"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3pPr>
            <a:lvl4pPr marL="0" marR="0" lvl="3"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4pPr>
            <a:lvl5pPr marL="0" marR="0" lvl="4"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5pPr>
            <a:lvl6pPr marL="0" marR="0" lvl="5"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6pPr>
            <a:lvl7pPr marL="0" marR="0" lvl="6"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7pPr>
            <a:lvl8pPr marL="0" marR="0" lvl="7"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8pPr>
            <a:lvl9pPr marL="0" marR="0" lvl="8"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9pPr>
          </a:lstStyle>
          <a:p>
            <a:pPr marL="0" lvl="0" indent="0">
              <a:spcBef>
                <a:spcPts val="0"/>
              </a:spcBef>
              <a:spcAft>
                <a:spcPts val="0"/>
              </a:spcAft>
              <a:buNone/>
            </a:pPr>
            <a:fld id="{00000000-1234-1234-1234-123412341234}" type="slidenum">
              <a:rPr lang="en-US"/>
              <a:t>‹#›</a:t>
            </a:fld>
            <a:endParaRPr/>
          </a:p>
        </p:txBody>
      </p:sp>
      <p:sp>
        <p:nvSpPr>
          <p:cNvPr id="46" name="Google Shape;46;p8"/>
          <p:cNvSpPr txBox="1">
            <a:spLocks noGrp="1"/>
          </p:cNvSpPr>
          <p:nvPr>
            <p:ph type="ctrTitle"/>
          </p:nvPr>
        </p:nvSpPr>
        <p:spPr>
          <a:xfrm>
            <a:off x="1829038" y="567772"/>
            <a:ext cx="20729098" cy="1133517"/>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2"/>
              </a:buClr>
              <a:buSzPts val="1400"/>
              <a:buFont typeface="Open Sans"/>
              <a:buNone/>
              <a:defRPr sz="5900" b="0" i="0" u="none" strike="noStrike" cap="none">
                <a:solidFill>
                  <a:schemeClr val="lt2"/>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7" name="Google Shape;47;p8"/>
          <p:cNvSpPr txBox="1"/>
          <p:nvPr/>
        </p:nvSpPr>
        <p:spPr>
          <a:xfrm>
            <a:off x="1865622" y="1478876"/>
            <a:ext cx="20655938" cy="839117"/>
          </a:xfrm>
          <a:prstGeom prst="rect">
            <a:avLst/>
          </a:prstGeom>
          <a:noFill/>
          <a:ln>
            <a:noFill/>
          </a:ln>
        </p:spPr>
        <p:txBody>
          <a:bodyPr spcFirstLastPara="1" wrap="square" lIns="217425" tIns="108700" rIns="217425" bIns="108700" anchor="t" anchorCtr="0">
            <a:noAutofit/>
          </a:bodyPr>
          <a:lstStyle/>
          <a:p>
            <a:pPr marL="0" marR="0" lvl="0" indent="0" algn="ctr" rtl="0">
              <a:lnSpc>
                <a:spcPct val="120000"/>
              </a:lnSpc>
              <a:spcBef>
                <a:spcPts val="0"/>
              </a:spcBef>
              <a:spcAft>
                <a:spcPts val="0"/>
              </a:spcAft>
              <a:buClr>
                <a:schemeClr val="dk2"/>
              </a:buClr>
              <a:buSzPts val="3200"/>
              <a:buFont typeface="Arial"/>
              <a:buNone/>
            </a:pPr>
            <a:endParaRPr sz="3200" b="0" i="0" u="none" strike="noStrike" cap="none">
              <a:solidFill>
                <a:schemeClr val="dk2"/>
              </a:solidFill>
              <a:latin typeface="Open Sans Light"/>
              <a:ea typeface="Open Sans Light"/>
              <a:cs typeface="Open Sans Light"/>
              <a:sym typeface="Open Sans Light"/>
            </a:endParaRPr>
          </a:p>
        </p:txBody>
      </p:sp>
      <p:sp>
        <p:nvSpPr>
          <p:cNvPr id="48" name="Google Shape;48;p8"/>
          <p:cNvSpPr txBox="1"/>
          <p:nvPr/>
        </p:nvSpPr>
        <p:spPr>
          <a:xfrm>
            <a:off x="1865622" y="1478876"/>
            <a:ext cx="20655938" cy="839117"/>
          </a:xfrm>
          <a:prstGeom prst="rect">
            <a:avLst/>
          </a:prstGeom>
          <a:noFill/>
          <a:ln>
            <a:noFill/>
          </a:ln>
        </p:spPr>
        <p:txBody>
          <a:bodyPr spcFirstLastPara="1" wrap="square" lIns="217425" tIns="108700" rIns="217425" bIns="108700" anchor="t" anchorCtr="0">
            <a:noAutofit/>
          </a:bodyPr>
          <a:lstStyle/>
          <a:p>
            <a:pPr marL="0" marR="0" lvl="0" indent="0" algn="ctr" rtl="0">
              <a:lnSpc>
                <a:spcPct val="120000"/>
              </a:lnSpc>
              <a:spcBef>
                <a:spcPts val="0"/>
              </a:spcBef>
              <a:spcAft>
                <a:spcPts val="0"/>
              </a:spcAft>
              <a:buClr>
                <a:schemeClr val="dk2"/>
              </a:buClr>
              <a:buSzPts val="3200"/>
              <a:buFont typeface="Arial"/>
              <a:buNone/>
            </a:pPr>
            <a:endParaRPr sz="3200" b="0" i="0" u="none" strike="noStrike" cap="none">
              <a:solidFill>
                <a:schemeClr val="dk2"/>
              </a:solidFill>
              <a:latin typeface="Open Sans Light"/>
              <a:ea typeface="Open Sans Light"/>
              <a:cs typeface="Open Sans Light"/>
              <a:sym typeface="Open Sans Light"/>
            </a:endParaRPr>
          </a:p>
        </p:txBody>
      </p:sp>
      <p:sp>
        <p:nvSpPr>
          <p:cNvPr id="49" name="Google Shape;49;p8"/>
          <p:cNvSpPr txBox="1">
            <a:spLocks noGrp="1"/>
          </p:cNvSpPr>
          <p:nvPr>
            <p:ph type="subTitle" idx="1"/>
          </p:nvPr>
        </p:nvSpPr>
        <p:spPr>
          <a:xfrm>
            <a:off x="1852919" y="1433052"/>
            <a:ext cx="20655938" cy="1075880"/>
          </a:xfrm>
          <a:prstGeom prst="rect">
            <a:avLst/>
          </a:prstGeom>
          <a:noFill/>
          <a:ln>
            <a:noFill/>
          </a:ln>
        </p:spPr>
        <p:txBody>
          <a:bodyPr spcFirstLastPara="1" wrap="square" lIns="91425" tIns="91425" rIns="91425" bIns="91425" anchor="t" anchorCtr="0"/>
          <a:lstStyle>
            <a:lvl1pPr marR="0" lvl="0"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Tree>
  </p:cSld>
  <p:clrMapOvr>
    <a:masterClrMapping/>
  </p:clrMapOvr>
  <p:transition spd="med">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S No Color">
  <p:cSld name="TS No Color">
    <p:spTree>
      <p:nvGrpSpPr>
        <p:cNvPr id="1" name="Shape 50"/>
        <p:cNvGrpSpPr/>
        <p:nvPr/>
      </p:nvGrpSpPr>
      <p:grpSpPr>
        <a:xfrm>
          <a:off x="0" y="0"/>
          <a:ext cx="0" cy="0"/>
          <a:chOff x="0" y="0"/>
          <a:chExt cx="0" cy="0"/>
        </a:xfrm>
      </p:grpSpPr>
      <p:sp>
        <p:nvSpPr>
          <p:cNvPr id="51" name="Google Shape;51;p9"/>
          <p:cNvSpPr txBox="1">
            <a:spLocks noGrp="1"/>
          </p:cNvSpPr>
          <p:nvPr>
            <p:ph type="sldNum" idx="12"/>
          </p:nvPr>
        </p:nvSpPr>
        <p:spPr>
          <a:xfrm>
            <a:off x="22909784" y="413516"/>
            <a:ext cx="824809" cy="656088"/>
          </a:xfrm>
          <a:prstGeom prst="rect">
            <a:avLst/>
          </a:prstGeom>
          <a:solidFill>
            <a:schemeClr val="lt2"/>
          </a:solidFill>
          <a:ln>
            <a:noFill/>
          </a:ln>
        </p:spPr>
        <p:txBody>
          <a:bodyPr spcFirstLastPara="1" wrap="square" lIns="0" tIns="182625" rIns="0" bIns="182625" anchor="ctr" anchorCtr="0">
            <a:noAutofit/>
          </a:bodyPr>
          <a:lstStyle>
            <a:lvl1pPr marL="0" marR="0" lvl="0"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1pPr>
            <a:lvl2pPr marL="0" marR="0" lvl="1"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2pPr>
            <a:lvl3pPr marL="0" marR="0" lvl="2"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3pPr>
            <a:lvl4pPr marL="0" marR="0" lvl="3"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4pPr>
            <a:lvl5pPr marL="0" marR="0" lvl="4"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5pPr>
            <a:lvl6pPr marL="0" marR="0" lvl="5"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6pPr>
            <a:lvl7pPr marL="0" marR="0" lvl="6"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7pPr>
            <a:lvl8pPr marL="0" marR="0" lvl="7"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8pPr>
            <a:lvl9pPr marL="0" marR="0" lvl="8" indent="0" algn="ctr" rtl="0">
              <a:lnSpc>
                <a:spcPct val="100000"/>
              </a:lnSpc>
              <a:spcBef>
                <a:spcPts val="0"/>
              </a:spcBef>
              <a:spcAft>
                <a:spcPts val="0"/>
              </a:spcAft>
              <a:buClr>
                <a:srgbClr val="000000"/>
              </a:buClr>
              <a:buSzPts val="1900"/>
              <a:buFont typeface="Arial"/>
              <a:buNone/>
              <a:defRPr sz="1900" b="0" i="0" u="none" strike="noStrike" cap="none">
                <a:solidFill>
                  <a:schemeClr val="lt1"/>
                </a:solidFill>
                <a:latin typeface="Open Sans"/>
                <a:ea typeface="Open Sans"/>
                <a:cs typeface="Open Sans"/>
                <a:sym typeface="Open Sans"/>
              </a:defRPr>
            </a:lvl9pPr>
          </a:lstStyle>
          <a:p>
            <a:pPr marL="0" lvl="0" indent="0">
              <a:spcBef>
                <a:spcPts val="0"/>
              </a:spcBef>
              <a:spcAft>
                <a:spcPts val="0"/>
              </a:spcAft>
              <a:buNone/>
            </a:pPr>
            <a:fld id="{00000000-1234-1234-1234-123412341234}" type="slidenum">
              <a:rPr lang="en-US"/>
              <a:t>‹#›</a:t>
            </a:fld>
            <a:endParaRPr/>
          </a:p>
        </p:txBody>
      </p:sp>
      <p:sp>
        <p:nvSpPr>
          <p:cNvPr id="52" name="Google Shape;52;p9"/>
          <p:cNvSpPr txBox="1">
            <a:spLocks noGrp="1"/>
          </p:cNvSpPr>
          <p:nvPr>
            <p:ph type="ctrTitle"/>
          </p:nvPr>
        </p:nvSpPr>
        <p:spPr>
          <a:xfrm>
            <a:off x="1829038" y="567772"/>
            <a:ext cx="20729098" cy="1133517"/>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2"/>
              </a:buClr>
              <a:buSzPts val="1400"/>
              <a:buFont typeface="Open Sans"/>
              <a:buNone/>
              <a:defRPr sz="5900" b="0" i="0" u="none" strike="noStrike" cap="none">
                <a:solidFill>
                  <a:schemeClr val="lt2"/>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3" name="Google Shape;53;p9"/>
          <p:cNvSpPr txBox="1"/>
          <p:nvPr/>
        </p:nvSpPr>
        <p:spPr>
          <a:xfrm>
            <a:off x="1865622" y="1478876"/>
            <a:ext cx="20655938" cy="839117"/>
          </a:xfrm>
          <a:prstGeom prst="rect">
            <a:avLst/>
          </a:prstGeom>
          <a:noFill/>
          <a:ln>
            <a:noFill/>
          </a:ln>
        </p:spPr>
        <p:txBody>
          <a:bodyPr spcFirstLastPara="1" wrap="square" lIns="217425" tIns="108700" rIns="217425" bIns="108700" anchor="t" anchorCtr="0">
            <a:noAutofit/>
          </a:bodyPr>
          <a:lstStyle/>
          <a:p>
            <a:pPr marL="0" marR="0" lvl="0" indent="0" algn="ctr" rtl="0">
              <a:lnSpc>
                <a:spcPct val="120000"/>
              </a:lnSpc>
              <a:spcBef>
                <a:spcPts val="0"/>
              </a:spcBef>
              <a:spcAft>
                <a:spcPts val="0"/>
              </a:spcAft>
              <a:buClr>
                <a:schemeClr val="dk2"/>
              </a:buClr>
              <a:buSzPts val="3200"/>
              <a:buFont typeface="Arial"/>
              <a:buNone/>
            </a:pPr>
            <a:endParaRPr sz="3200" b="0" i="0" u="none" strike="noStrike" cap="none">
              <a:solidFill>
                <a:schemeClr val="dk2"/>
              </a:solidFill>
              <a:latin typeface="Open Sans Light"/>
              <a:ea typeface="Open Sans Light"/>
              <a:cs typeface="Open Sans Light"/>
              <a:sym typeface="Open Sans Light"/>
            </a:endParaRPr>
          </a:p>
        </p:txBody>
      </p:sp>
      <p:sp>
        <p:nvSpPr>
          <p:cNvPr id="54" name="Google Shape;54;p9"/>
          <p:cNvSpPr txBox="1"/>
          <p:nvPr/>
        </p:nvSpPr>
        <p:spPr>
          <a:xfrm>
            <a:off x="1865622" y="1478876"/>
            <a:ext cx="20655938" cy="839117"/>
          </a:xfrm>
          <a:prstGeom prst="rect">
            <a:avLst/>
          </a:prstGeom>
          <a:noFill/>
          <a:ln>
            <a:noFill/>
          </a:ln>
        </p:spPr>
        <p:txBody>
          <a:bodyPr spcFirstLastPara="1" wrap="square" lIns="217425" tIns="108700" rIns="217425" bIns="108700" anchor="t" anchorCtr="0">
            <a:noAutofit/>
          </a:bodyPr>
          <a:lstStyle/>
          <a:p>
            <a:pPr marL="0" marR="0" lvl="0" indent="0" algn="ctr" rtl="0">
              <a:lnSpc>
                <a:spcPct val="120000"/>
              </a:lnSpc>
              <a:spcBef>
                <a:spcPts val="0"/>
              </a:spcBef>
              <a:spcAft>
                <a:spcPts val="0"/>
              </a:spcAft>
              <a:buClr>
                <a:schemeClr val="dk2"/>
              </a:buClr>
              <a:buSzPts val="3200"/>
              <a:buFont typeface="Arial"/>
              <a:buNone/>
            </a:pPr>
            <a:endParaRPr sz="3200" b="0" i="0" u="none" strike="noStrike" cap="none">
              <a:solidFill>
                <a:schemeClr val="dk2"/>
              </a:solidFill>
              <a:latin typeface="Open Sans Light"/>
              <a:ea typeface="Open Sans Light"/>
              <a:cs typeface="Open Sans Light"/>
              <a:sym typeface="Open Sans Light"/>
            </a:endParaRPr>
          </a:p>
        </p:txBody>
      </p:sp>
      <p:sp>
        <p:nvSpPr>
          <p:cNvPr id="55" name="Google Shape;55;p9"/>
          <p:cNvSpPr/>
          <p:nvPr/>
        </p:nvSpPr>
        <p:spPr>
          <a:xfrm>
            <a:off x="0" y="12410059"/>
            <a:ext cx="24387174" cy="1305941"/>
          </a:xfrm>
          <a:prstGeom prst="rect">
            <a:avLst/>
          </a:prstGeom>
          <a:solidFill>
            <a:schemeClr val="lt1"/>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lt1"/>
              </a:solidFill>
              <a:latin typeface="Open Sans Light"/>
              <a:ea typeface="Open Sans Light"/>
              <a:cs typeface="Open Sans Light"/>
              <a:sym typeface="Open Sans Light"/>
            </a:endParaRPr>
          </a:p>
        </p:txBody>
      </p:sp>
      <p:sp>
        <p:nvSpPr>
          <p:cNvPr id="56" name="Google Shape;56;p9"/>
          <p:cNvSpPr txBox="1">
            <a:spLocks noGrp="1"/>
          </p:cNvSpPr>
          <p:nvPr>
            <p:ph type="subTitle" idx="1"/>
          </p:nvPr>
        </p:nvSpPr>
        <p:spPr>
          <a:xfrm>
            <a:off x="1852919" y="1433052"/>
            <a:ext cx="20655938" cy="1075880"/>
          </a:xfrm>
          <a:prstGeom prst="rect">
            <a:avLst/>
          </a:prstGeom>
          <a:noFill/>
          <a:ln>
            <a:noFill/>
          </a:ln>
        </p:spPr>
        <p:txBody>
          <a:bodyPr spcFirstLastPara="1" wrap="square" lIns="91425" tIns="91425" rIns="91425" bIns="91425" anchor="t" anchorCtr="0"/>
          <a:lstStyle>
            <a:lvl1pPr marR="0" lvl="0"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Tree>
  </p:cSld>
  <p:clrMapOvr>
    <a:masterClrMapping/>
  </p:clrMapOvr>
  <p:transition spd="med">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Phone 6">
  <p:cSld name="iPhone 6">
    <p:spTree>
      <p:nvGrpSpPr>
        <p:cNvPr id="1" name="Shape 57"/>
        <p:cNvGrpSpPr/>
        <p:nvPr/>
      </p:nvGrpSpPr>
      <p:grpSpPr>
        <a:xfrm>
          <a:off x="0" y="0"/>
          <a:ext cx="0" cy="0"/>
          <a:chOff x="0" y="0"/>
          <a:chExt cx="0" cy="0"/>
        </a:xfrm>
      </p:grpSpPr>
      <p:sp>
        <p:nvSpPr>
          <p:cNvPr id="58" name="Google Shape;58;p10"/>
          <p:cNvSpPr txBox="1"/>
          <p:nvPr/>
        </p:nvSpPr>
        <p:spPr>
          <a:xfrm>
            <a:off x="1865622" y="1478876"/>
            <a:ext cx="20655938" cy="839117"/>
          </a:xfrm>
          <a:prstGeom prst="rect">
            <a:avLst/>
          </a:prstGeom>
          <a:noFill/>
          <a:ln>
            <a:noFill/>
          </a:ln>
        </p:spPr>
        <p:txBody>
          <a:bodyPr spcFirstLastPara="1" wrap="square" lIns="217425" tIns="108700" rIns="217425" bIns="108700" anchor="t" anchorCtr="0">
            <a:noAutofit/>
          </a:bodyPr>
          <a:lstStyle/>
          <a:p>
            <a:pPr marL="0" marR="0" lvl="0" indent="0" algn="ctr" rtl="0">
              <a:lnSpc>
                <a:spcPct val="120000"/>
              </a:lnSpc>
              <a:spcBef>
                <a:spcPts val="0"/>
              </a:spcBef>
              <a:spcAft>
                <a:spcPts val="0"/>
              </a:spcAft>
              <a:buClr>
                <a:schemeClr val="dk2"/>
              </a:buClr>
              <a:buSzPts val="3200"/>
              <a:buFont typeface="Arial"/>
              <a:buNone/>
            </a:pPr>
            <a:endParaRPr sz="3200" b="0" i="0" u="none" strike="noStrike" cap="none">
              <a:solidFill>
                <a:schemeClr val="dk2"/>
              </a:solidFill>
              <a:latin typeface="Open Sans Light"/>
              <a:ea typeface="Open Sans Light"/>
              <a:cs typeface="Open Sans Light"/>
              <a:sym typeface="Open Sans Light"/>
            </a:endParaRPr>
          </a:p>
        </p:txBody>
      </p:sp>
      <p:sp>
        <p:nvSpPr>
          <p:cNvPr id="59" name="Google Shape;59;p10"/>
          <p:cNvSpPr txBox="1"/>
          <p:nvPr/>
        </p:nvSpPr>
        <p:spPr>
          <a:xfrm>
            <a:off x="1865622" y="1478876"/>
            <a:ext cx="20655938" cy="839117"/>
          </a:xfrm>
          <a:prstGeom prst="rect">
            <a:avLst/>
          </a:prstGeom>
          <a:noFill/>
          <a:ln>
            <a:noFill/>
          </a:ln>
        </p:spPr>
        <p:txBody>
          <a:bodyPr spcFirstLastPara="1" wrap="square" lIns="217425" tIns="108700" rIns="217425" bIns="108700" anchor="t" anchorCtr="0">
            <a:noAutofit/>
          </a:bodyPr>
          <a:lstStyle/>
          <a:p>
            <a:pPr marL="0" marR="0" lvl="0" indent="0" algn="ctr" rtl="0">
              <a:lnSpc>
                <a:spcPct val="120000"/>
              </a:lnSpc>
              <a:spcBef>
                <a:spcPts val="0"/>
              </a:spcBef>
              <a:spcAft>
                <a:spcPts val="0"/>
              </a:spcAft>
              <a:buClr>
                <a:schemeClr val="dk2"/>
              </a:buClr>
              <a:buSzPts val="3200"/>
              <a:buFont typeface="Arial"/>
              <a:buNone/>
            </a:pPr>
            <a:endParaRPr sz="3200" b="0" i="0" u="none" strike="noStrike" cap="none">
              <a:solidFill>
                <a:schemeClr val="dk2"/>
              </a:solidFill>
              <a:latin typeface="Open Sans Light"/>
              <a:ea typeface="Open Sans Light"/>
              <a:cs typeface="Open Sans Light"/>
              <a:sym typeface="Open Sans Light"/>
            </a:endParaRPr>
          </a:p>
        </p:txBody>
      </p:sp>
      <p:sp>
        <p:nvSpPr>
          <p:cNvPr id="60" name="Google Shape;60;p10"/>
          <p:cNvSpPr/>
          <p:nvPr/>
        </p:nvSpPr>
        <p:spPr>
          <a:xfrm>
            <a:off x="0" y="12410059"/>
            <a:ext cx="24387174" cy="1305941"/>
          </a:xfrm>
          <a:prstGeom prst="rect">
            <a:avLst/>
          </a:prstGeom>
          <a:solidFill>
            <a:schemeClr val="lt1"/>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lt1"/>
              </a:solidFill>
              <a:latin typeface="Open Sans Light"/>
              <a:ea typeface="Open Sans Light"/>
              <a:cs typeface="Open Sans Light"/>
              <a:sym typeface="Open Sans Light"/>
            </a:endParaRPr>
          </a:p>
        </p:txBody>
      </p:sp>
      <p:sp>
        <p:nvSpPr>
          <p:cNvPr id="61" name="Google Shape;61;p10"/>
          <p:cNvSpPr>
            <a:spLocks noGrp="1"/>
          </p:cNvSpPr>
          <p:nvPr>
            <p:ph type="pic" idx="2"/>
          </p:nvPr>
        </p:nvSpPr>
        <p:spPr>
          <a:xfrm>
            <a:off x="1865314" y="2641600"/>
            <a:ext cx="4891087" cy="8658795"/>
          </a:xfrm>
          <a:prstGeom prst="rect">
            <a:avLst/>
          </a:prstGeom>
          <a:noFill/>
          <a:ln>
            <a:noFill/>
          </a:ln>
        </p:spPr>
        <p:txBody>
          <a:bodyPr spcFirstLastPara="1" wrap="square" lIns="91425" tIns="91425" rIns="91425" bIns="91425" anchor="t" anchorCtr="0"/>
          <a:lstStyle>
            <a:lvl1pPr marR="0" lvl="0" algn="ctr" rtl="0">
              <a:lnSpc>
                <a:spcPct val="130000"/>
              </a:lnSpc>
              <a:spcBef>
                <a:spcPts val="480"/>
              </a:spcBef>
              <a:spcAft>
                <a:spcPts val="0"/>
              </a:spcAft>
              <a:buClr>
                <a:schemeClr val="dk2"/>
              </a:buClr>
              <a:buSzPts val="1400"/>
              <a:buFont typeface="Arial"/>
              <a:buNone/>
              <a:defRPr sz="24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R="0" lvl="2"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R="0" lvl="3"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R="0" lvl="4"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R="0" lvl="5"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R="0" lvl="6"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R="0" lvl="7"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R="0" lvl="8"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Tree>
  </p:cSld>
  <p:clrMapOvr>
    <a:masterClrMapping/>
  </p:clrMapOvr>
  <p:transition spd="med">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1219359" y="549277"/>
            <a:ext cx="21948458" cy="2286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2"/>
              </a:buClr>
              <a:buSzPts val="1400"/>
              <a:buFont typeface="Open Sans"/>
              <a:buNone/>
              <a:defRPr sz="5900" b="0" i="0" u="none" strike="noStrike" cap="none">
                <a:solidFill>
                  <a:schemeClr val="lt2"/>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11" name="Google Shape;11;p1"/>
          <p:cNvSpPr txBox="1">
            <a:spLocks noGrp="1"/>
          </p:cNvSpPr>
          <p:nvPr>
            <p:ph type="body" idx="1"/>
          </p:nvPr>
        </p:nvSpPr>
        <p:spPr>
          <a:xfrm>
            <a:off x="1219359" y="3200413"/>
            <a:ext cx="21948458" cy="9051925"/>
          </a:xfrm>
          <a:prstGeom prst="rect">
            <a:avLst/>
          </a:prstGeom>
          <a:noFill/>
          <a:ln>
            <a:noFill/>
          </a:ln>
        </p:spPr>
        <p:txBody>
          <a:bodyPr spcFirstLastPara="1" wrap="square" lIns="91425" tIns="91425" rIns="91425" bIns="91425" anchor="t" anchorCtr="0"/>
          <a:lstStyle>
            <a:lvl1pPr marL="457200" marR="0" lvl="0" indent="-228600" algn="ctr" rtl="0">
              <a:lnSpc>
                <a:spcPct val="130000"/>
              </a:lnSpc>
              <a:spcBef>
                <a:spcPts val="480"/>
              </a:spcBef>
              <a:spcAft>
                <a:spcPts val="0"/>
              </a:spcAft>
              <a:buClr>
                <a:schemeClr val="dk2"/>
              </a:buClr>
              <a:buSzPts val="1400"/>
              <a:buFont typeface="Arial"/>
              <a:buNone/>
              <a:defRPr sz="2400" b="0" i="0" u="none" strike="noStrike" cap="none">
                <a:solidFill>
                  <a:schemeClr val="dk2"/>
                </a:solidFill>
                <a:latin typeface="Open Sans Light"/>
                <a:ea typeface="Open Sans Light"/>
                <a:cs typeface="Open Sans Light"/>
                <a:sym typeface="Open Sans Light"/>
              </a:defRPr>
            </a:lvl1pPr>
            <a:lvl2pPr marL="914400" marR="0" lvl="1" indent="-228600"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L="1371600" marR="0" lvl="2" indent="-228600"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L="1828800" marR="0" lvl="3" indent="-228600"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L="2286000" marR="0" lvl="4" indent="-228600"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L="2743200" marR="0" lvl="5" indent="-533400"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L="3200400" marR="0" lvl="6" indent="-533400"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L="3657600" marR="0" lvl="7" indent="-533400"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L="4114800" marR="0" lvl="8" indent="-533400"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dirty="0"/>
          </a:p>
        </p:txBody>
      </p:sp>
      <p:grpSp>
        <p:nvGrpSpPr>
          <p:cNvPr id="13" name="Google Shape;13;p1"/>
          <p:cNvGrpSpPr/>
          <p:nvPr/>
        </p:nvGrpSpPr>
        <p:grpSpPr>
          <a:xfrm>
            <a:off x="-28864" y="13604787"/>
            <a:ext cx="24538664" cy="181429"/>
            <a:chOff x="606161" y="2106824"/>
            <a:chExt cx="6205940" cy="1241188"/>
          </a:xfrm>
        </p:grpSpPr>
        <p:sp>
          <p:nvSpPr>
            <p:cNvPr id="14" name="Google Shape;14;p1"/>
            <p:cNvSpPr/>
            <p:nvPr/>
          </p:nvSpPr>
          <p:spPr>
            <a:xfrm>
              <a:off x="606161" y="2106824"/>
              <a:ext cx="1241188" cy="124118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lt1"/>
                </a:solidFill>
                <a:latin typeface="Open Sans Light"/>
                <a:ea typeface="Open Sans Light"/>
                <a:cs typeface="Open Sans Light"/>
                <a:sym typeface="Open Sans Light"/>
              </a:endParaRPr>
            </a:p>
          </p:txBody>
        </p:sp>
        <p:sp>
          <p:nvSpPr>
            <p:cNvPr id="15" name="Google Shape;15;p1"/>
            <p:cNvSpPr/>
            <p:nvPr/>
          </p:nvSpPr>
          <p:spPr>
            <a:xfrm>
              <a:off x="1847349" y="2106824"/>
              <a:ext cx="1241188" cy="12411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lt1"/>
                </a:solidFill>
                <a:latin typeface="Open Sans Light"/>
                <a:ea typeface="Open Sans Light"/>
                <a:cs typeface="Open Sans Light"/>
                <a:sym typeface="Open Sans Light"/>
              </a:endParaRPr>
            </a:p>
          </p:txBody>
        </p:sp>
        <p:sp>
          <p:nvSpPr>
            <p:cNvPr id="16" name="Google Shape;16;p1"/>
            <p:cNvSpPr/>
            <p:nvPr/>
          </p:nvSpPr>
          <p:spPr>
            <a:xfrm>
              <a:off x="3088537" y="2106824"/>
              <a:ext cx="1241188" cy="1241188"/>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lt1"/>
                </a:solidFill>
                <a:latin typeface="Open Sans Light"/>
                <a:ea typeface="Open Sans Light"/>
                <a:cs typeface="Open Sans Light"/>
                <a:sym typeface="Open Sans Light"/>
              </a:endParaRPr>
            </a:p>
          </p:txBody>
        </p:sp>
        <p:sp>
          <p:nvSpPr>
            <p:cNvPr id="17" name="Google Shape;17;p1"/>
            <p:cNvSpPr/>
            <p:nvPr/>
          </p:nvSpPr>
          <p:spPr>
            <a:xfrm>
              <a:off x="4329725" y="2106824"/>
              <a:ext cx="1241188" cy="1241188"/>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lt1"/>
                </a:solidFill>
                <a:latin typeface="Open Sans Light"/>
                <a:ea typeface="Open Sans Light"/>
                <a:cs typeface="Open Sans Light"/>
                <a:sym typeface="Open Sans Light"/>
              </a:endParaRPr>
            </a:p>
          </p:txBody>
        </p:sp>
        <p:sp>
          <p:nvSpPr>
            <p:cNvPr id="18" name="Google Shape;18;p1"/>
            <p:cNvSpPr/>
            <p:nvPr/>
          </p:nvSpPr>
          <p:spPr>
            <a:xfrm>
              <a:off x="5570913" y="2106824"/>
              <a:ext cx="1241188" cy="1241188"/>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lt1"/>
                </a:solidFill>
                <a:latin typeface="Open Sans Light"/>
                <a:ea typeface="Open Sans Light"/>
                <a:cs typeface="Open Sans Light"/>
                <a:sym typeface="Open Sans Light"/>
              </a:endParaRPr>
            </a:p>
          </p:txBody>
        </p:sp>
      </p:gr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transition spd="med">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Gotham Bold" pitchFamily="50" charset="0"/>
          <a:ea typeface="Gotham Bold" pitchFamily="50"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sp>
        <p:nvSpPr>
          <p:cNvPr id="81" name="Google Shape;81;p17"/>
          <p:cNvSpPr txBox="1">
            <a:spLocks noGrp="1"/>
          </p:cNvSpPr>
          <p:nvPr>
            <p:ph type="title"/>
          </p:nvPr>
        </p:nvSpPr>
        <p:spPr>
          <a:xfrm>
            <a:off x="1219359" y="549277"/>
            <a:ext cx="21948458" cy="2286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2"/>
              </a:buClr>
              <a:buSzPts val="1400"/>
              <a:buFont typeface="Open Sans"/>
              <a:buNone/>
              <a:defRPr sz="5900" b="0" i="0" u="none" strike="noStrike" cap="none">
                <a:solidFill>
                  <a:schemeClr val="lt2"/>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2" name="Google Shape;82;p17"/>
          <p:cNvSpPr txBox="1">
            <a:spLocks noGrp="1"/>
          </p:cNvSpPr>
          <p:nvPr>
            <p:ph type="body" idx="1"/>
          </p:nvPr>
        </p:nvSpPr>
        <p:spPr>
          <a:xfrm>
            <a:off x="1219359" y="3200413"/>
            <a:ext cx="21948458" cy="9051925"/>
          </a:xfrm>
          <a:prstGeom prst="rect">
            <a:avLst/>
          </a:prstGeom>
          <a:noFill/>
          <a:ln>
            <a:noFill/>
          </a:ln>
        </p:spPr>
        <p:txBody>
          <a:bodyPr spcFirstLastPara="1" wrap="square" lIns="91425" tIns="91425" rIns="91425" bIns="91425" anchor="t" anchorCtr="0"/>
          <a:lstStyle>
            <a:lvl1pPr marL="457200" marR="0" lvl="0" indent="-228600" algn="ctr" rtl="0">
              <a:lnSpc>
                <a:spcPct val="130000"/>
              </a:lnSpc>
              <a:spcBef>
                <a:spcPts val="480"/>
              </a:spcBef>
              <a:spcAft>
                <a:spcPts val="0"/>
              </a:spcAft>
              <a:buClr>
                <a:schemeClr val="dk2"/>
              </a:buClr>
              <a:buSzPts val="1400"/>
              <a:buFont typeface="Arial"/>
              <a:buNone/>
              <a:defRPr sz="2400" b="0" i="0" u="none" strike="noStrike" cap="none">
                <a:solidFill>
                  <a:schemeClr val="dk2"/>
                </a:solidFill>
                <a:latin typeface="Open Sans Light"/>
                <a:ea typeface="Open Sans Light"/>
                <a:cs typeface="Open Sans Light"/>
                <a:sym typeface="Open Sans Light"/>
              </a:defRPr>
            </a:lvl1pPr>
            <a:lvl2pPr marL="914400" marR="0" lvl="1" indent="-228600"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2pPr>
            <a:lvl3pPr marL="1371600" marR="0" lvl="2" indent="-228600"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3pPr>
            <a:lvl4pPr marL="1828800" marR="0" lvl="3" indent="-228600"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4pPr>
            <a:lvl5pPr marL="2286000" marR="0" lvl="4" indent="-228600" algn="ctr" rtl="0">
              <a:lnSpc>
                <a:spcPct val="130000"/>
              </a:lnSpc>
              <a:spcBef>
                <a:spcPts val="640"/>
              </a:spcBef>
              <a:spcAft>
                <a:spcPts val="0"/>
              </a:spcAft>
              <a:buClr>
                <a:schemeClr val="dk2"/>
              </a:buClr>
              <a:buSzPts val="1400"/>
              <a:buFont typeface="Arial"/>
              <a:buNone/>
              <a:defRPr sz="3200" b="0" i="0" u="none" strike="noStrike" cap="none">
                <a:solidFill>
                  <a:schemeClr val="dk2"/>
                </a:solidFill>
                <a:latin typeface="Open Sans"/>
                <a:ea typeface="Open Sans"/>
                <a:cs typeface="Open Sans"/>
                <a:sym typeface="Open Sans"/>
              </a:defRPr>
            </a:lvl5pPr>
            <a:lvl6pPr marL="2743200" marR="0" lvl="5" indent="-533400"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6pPr>
            <a:lvl7pPr marL="3200400" marR="0" lvl="6" indent="-533400"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7pPr>
            <a:lvl8pPr marL="3657600" marR="0" lvl="7" indent="-533400"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8pPr>
            <a:lvl9pPr marL="4114800" marR="0" lvl="8" indent="-533400" algn="l" rtl="0">
              <a:lnSpc>
                <a:spcPct val="100000"/>
              </a:lnSpc>
              <a:spcBef>
                <a:spcPts val="96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9pPr>
          </a:lstStyle>
          <a:p>
            <a:endParaRPr/>
          </a:p>
        </p:txBody>
      </p:sp>
      <p:sp>
        <p:nvSpPr>
          <p:cNvPr id="83" name="Google Shape;83;p17"/>
          <p:cNvSpPr txBox="1">
            <a:spLocks noGrp="1"/>
          </p:cNvSpPr>
          <p:nvPr>
            <p:ph type="sldNum" idx="12"/>
          </p:nvPr>
        </p:nvSpPr>
        <p:spPr>
          <a:xfrm>
            <a:off x="22909784" y="413516"/>
            <a:ext cx="824809" cy="656088"/>
          </a:xfrm>
          <a:prstGeom prst="rect">
            <a:avLst/>
          </a:prstGeom>
          <a:solidFill>
            <a:schemeClr val="lt2"/>
          </a:solidFill>
          <a:ln>
            <a:noFill/>
          </a:ln>
        </p:spPr>
        <p:txBody>
          <a:bodyPr spcFirstLastPara="1" wrap="square" lIns="0" tIns="182625" rIns="0" bIns="182625" anchor="ctr" anchorCtr="0">
            <a:noAutofit/>
          </a:bodyPr>
          <a:lstStyle>
            <a:lvl1pPr marL="0" marR="0" lvl="0"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1pPr>
            <a:lvl2pPr marL="0" marR="0" lvl="1"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2pPr>
            <a:lvl3pPr marL="0" marR="0" lvl="2"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3pPr>
            <a:lvl4pPr marL="0" marR="0" lvl="3"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4pPr>
            <a:lvl5pPr marL="0" marR="0" lvl="4"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5pPr>
            <a:lvl6pPr marL="0" marR="0" lvl="5"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6pPr>
            <a:lvl7pPr marL="0" marR="0" lvl="6"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7pPr>
            <a:lvl8pPr marL="0" marR="0" lvl="7"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8pPr>
            <a:lvl9pPr marL="0" marR="0" lvl="8" indent="0" algn="ctr" rtl="0">
              <a:lnSpc>
                <a:spcPct val="100000"/>
              </a:lnSpc>
              <a:spcBef>
                <a:spcPts val="0"/>
              </a:spcBef>
              <a:spcAft>
                <a:spcPts val="0"/>
              </a:spcAft>
              <a:buClr>
                <a:srgbClr val="000000"/>
              </a:buClr>
              <a:buSzPts val="1900"/>
              <a:buFont typeface="Arial"/>
              <a:buNone/>
              <a:defRPr sz="1900" b="0" i="0" u="none" strike="noStrike" cap="none">
                <a:solidFill>
                  <a:srgbClr val="FFFFFF"/>
                </a:solidFill>
                <a:latin typeface="Open Sans"/>
                <a:ea typeface="Open Sans"/>
                <a:cs typeface="Open Sans"/>
                <a:sym typeface="Open Sans"/>
              </a:defRPr>
            </a:lvl9pPr>
          </a:lstStyle>
          <a:p>
            <a:pPr marL="0" lvl="0" indent="0">
              <a:spcBef>
                <a:spcPts val="0"/>
              </a:spcBef>
              <a:spcAft>
                <a:spcPts val="0"/>
              </a:spcAft>
              <a:buNone/>
            </a:pPr>
            <a:fld id="{00000000-1234-1234-1234-123412341234}" type="slidenum">
              <a:rPr lang="en-US"/>
              <a:t>‹#›</a:t>
            </a:fld>
            <a:endParaRPr/>
          </a:p>
        </p:txBody>
      </p:sp>
      <p:grpSp>
        <p:nvGrpSpPr>
          <p:cNvPr id="84" name="Google Shape;84;p17"/>
          <p:cNvGrpSpPr/>
          <p:nvPr/>
        </p:nvGrpSpPr>
        <p:grpSpPr>
          <a:xfrm>
            <a:off x="-28864" y="13604787"/>
            <a:ext cx="24538664" cy="181429"/>
            <a:chOff x="606161" y="2106824"/>
            <a:chExt cx="6205940" cy="1241188"/>
          </a:xfrm>
        </p:grpSpPr>
        <p:sp>
          <p:nvSpPr>
            <p:cNvPr id="85" name="Google Shape;85;p17"/>
            <p:cNvSpPr/>
            <p:nvPr/>
          </p:nvSpPr>
          <p:spPr>
            <a:xfrm>
              <a:off x="606161" y="2106824"/>
              <a:ext cx="1241188" cy="124118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rgbClr val="FFFFFF"/>
                </a:solidFill>
                <a:latin typeface="Open Sans Light"/>
                <a:ea typeface="Open Sans Light"/>
                <a:cs typeface="Open Sans Light"/>
                <a:sym typeface="Open Sans Light"/>
              </a:endParaRPr>
            </a:p>
          </p:txBody>
        </p:sp>
        <p:sp>
          <p:nvSpPr>
            <p:cNvPr id="86" name="Google Shape;86;p17"/>
            <p:cNvSpPr/>
            <p:nvPr/>
          </p:nvSpPr>
          <p:spPr>
            <a:xfrm>
              <a:off x="1847349" y="2106824"/>
              <a:ext cx="1241188" cy="12411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rgbClr val="FFFFFF"/>
                </a:solidFill>
                <a:latin typeface="Open Sans Light"/>
                <a:ea typeface="Open Sans Light"/>
                <a:cs typeface="Open Sans Light"/>
                <a:sym typeface="Open Sans Light"/>
              </a:endParaRPr>
            </a:p>
          </p:txBody>
        </p:sp>
        <p:sp>
          <p:nvSpPr>
            <p:cNvPr id="87" name="Google Shape;87;p17"/>
            <p:cNvSpPr/>
            <p:nvPr/>
          </p:nvSpPr>
          <p:spPr>
            <a:xfrm>
              <a:off x="3088537" y="2106824"/>
              <a:ext cx="1241188" cy="1241188"/>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rgbClr val="FFFFFF"/>
                </a:solidFill>
                <a:latin typeface="Open Sans Light"/>
                <a:ea typeface="Open Sans Light"/>
                <a:cs typeface="Open Sans Light"/>
                <a:sym typeface="Open Sans Light"/>
              </a:endParaRPr>
            </a:p>
          </p:txBody>
        </p:sp>
        <p:sp>
          <p:nvSpPr>
            <p:cNvPr id="88" name="Google Shape;88;p17"/>
            <p:cNvSpPr/>
            <p:nvPr/>
          </p:nvSpPr>
          <p:spPr>
            <a:xfrm>
              <a:off x="4329725" y="2106824"/>
              <a:ext cx="1241188" cy="1241188"/>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rgbClr val="FFFFFF"/>
                </a:solidFill>
                <a:latin typeface="Open Sans Light"/>
                <a:ea typeface="Open Sans Light"/>
                <a:cs typeface="Open Sans Light"/>
                <a:sym typeface="Open Sans Light"/>
              </a:endParaRPr>
            </a:p>
          </p:txBody>
        </p:sp>
        <p:sp>
          <p:nvSpPr>
            <p:cNvPr id="89" name="Google Shape;89;p17"/>
            <p:cNvSpPr/>
            <p:nvPr/>
          </p:nvSpPr>
          <p:spPr>
            <a:xfrm>
              <a:off x="5570913" y="2106824"/>
              <a:ext cx="1241188" cy="1241188"/>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rgbClr val="FFFFFF"/>
                </a:solidFill>
                <a:latin typeface="Open Sans Light"/>
                <a:ea typeface="Open Sans Light"/>
                <a:cs typeface="Open Sans Light"/>
                <a:sym typeface="Open Sans Light"/>
              </a:endParaRPr>
            </a:p>
          </p:txBody>
        </p:sp>
      </p:gr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Lst>
  <p:transition spd="med">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ects.bilgi.edu.tr/Department/PacketSchedule"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sis.bilgi.edu.tr/"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33"/>
          <p:cNvSpPr txBox="1">
            <a:spLocks noGrp="1"/>
          </p:cNvSpPr>
          <p:nvPr>
            <p:ph type="ctrTitle"/>
          </p:nvPr>
        </p:nvSpPr>
        <p:spPr>
          <a:xfrm>
            <a:off x="3627847" y="7962833"/>
            <a:ext cx="17131486" cy="1508712"/>
          </a:xfrm>
          <a:prstGeom prst="rect">
            <a:avLst/>
          </a:prstGeom>
          <a:noFill/>
          <a:ln>
            <a:noFill/>
          </a:ln>
        </p:spPr>
        <p:txBody>
          <a:bodyPr spcFirstLastPara="1" wrap="square" lIns="217425" tIns="108700" rIns="217425" bIns="108700" anchor="ctr" anchorCtr="0">
            <a:noAutofit/>
          </a:bodyPr>
          <a:lstStyle/>
          <a:p>
            <a:pPr marL="0" marR="0" lvl="0" indent="0" algn="ctr" rtl="0">
              <a:lnSpc>
                <a:spcPct val="100000"/>
              </a:lnSpc>
              <a:spcBef>
                <a:spcPts val="0"/>
              </a:spcBef>
              <a:spcAft>
                <a:spcPts val="0"/>
              </a:spcAft>
              <a:buClr>
                <a:schemeClr val="lt2"/>
              </a:buClr>
              <a:buSzPts val="1400"/>
              <a:buFont typeface="Open Sans"/>
              <a:buNone/>
            </a:pPr>
            <a:r>
              <a:rPr lang="en-US" sz="8800" i="0" u="none" strike="noStrike" cap="none" dirty="0">
                <a:solidFill>
                  <a:srgbClr val="FF0000"/>
                </a:solidFill>
                <a:latin typeface="Gotham Black" panose="02000604040000020004" pitchFamily="50" charset="0"/>
                <a:sym typeface="Open Sans"/>
              </a:rPr>
              <a:t>COURSE REGISTRATION</a:t>
            </a:r>
            <a:endParaRPr lang="en-US" sz="5900" i="0" u="none" strike="noStrike" cap="none" dirty="0">
              <a:solidFill>
                <a:srgbClr val="FF0000"/>
              </a:solidFill>
              <a:latin typeface="Gotham Black" panose="02000604040000020004" pitchFamily="50" charset="0"/>
              <a:sym typeface="Open Sans"/>
            </a:endParaRPr>
          </a:p>
        </p:txBody>
      </p:sp>
      <p:sp>
        <p:nvSpPr>
          <p:cNvPr id="156" name="Google Shape;156;p33"/>
          <p:cNvSpPr txBox="1">
            <a:spLocks noGrp="1"/>
          </p:cNvSpPr>
          <p:nvPr>
            <p:ph type="subTitle" idx="1"/>
          </p:nvPr>
        </p:nvSpPr>
        <p:spPr>
          <a:xfrm>
            <a:off x="3658076" y="10727275"/>
            <a:ext cx="17071023" cy="1116864"/>
          </a:xfrm>
          <a:prstGeom prst="rect">
            <a:avLst/>
          </a:prstGeom>
          <a:noFill/>
          <a:ln>
            <a:noFill/>
          </a:ln>
        </p:spPr>
        <p:txBody>
          <a:bodyPr spcFirstLastPara="1" wrap="square" lIns="217425" tIns="108700" rIns="217425" bIns="108700" anchor="t" anchorCtr="0">
            <a:noAutofit/>
          </a:bodyPr>
          <a:lstStyle/>
          <a:p>
            <a:pPr marL="0" marR="0" lvl="0" indent="0" algn="ctr" rtl="0">
              <a:lnSpc>
                <a:spcPct val="120000"/>
              </a:lnSpc>
              <a:spcBef>
                <a:spcPts val="0"/>
              </a:spcBef>
              <a:spcAft>
                <a:spcPts val="0"/>
              </a:spcAft>
              <a:buClr>
                <a:srgbClr val="A5A5A5"/>
              </a:buClr>
              <a:buSzPts val="1400"/>
              <a:buFont typeface="Arial"/>
              <a:buNone/>
            </a:pPr>
            <a:r>
              <a:rPr lang="en-US" sz="4000" b="0" i="0" u="none" strike="noStrike" cap="none" dirty="0">
                <a:solidFill>
                  <a:srgbClr val="A5A5A5"/>
                </a:solidFill>
                <a:latin typeface="Gotham Light" pitchFamily="50" charset="0"/>
                <a:sym typeface="Open Sans Light"/>
              </a:rPr>
              <a:t>Student Affairs </a:t>
            </a:r>
          </a:p>
          <a:p>
            <a:pPr marL="0" marR="0" lvl="0" indent="0" algn="ctr" rtl="0">
              <a:lnSpc>
                <a:spcPct val="120000"/>
              </a:lnSpc>
              <a:spcBef>
                <a:spcPts val="0"/>
              </a:spcBef>
              <a:spcAft>
                <a:spcPts val="0"/>
              </a:spcAft>
              <a:buClr>
                <a:srgbClr val="A5A5A5"/>
              </a:buClr>
              <a:buSzPts val="1400"/>
              <a:buFont typeface="Arial"/>
              <a:buNone/>
            </a:pPr>
            <a:r>
              <a:rPr lang="en-US" sz="4000" b="0" i="0" u="none" strike="noStrike" cap="none" dirty="0">
                <a:solidFill>
                  <a:srgbClr val="A5A5A5"/>
                </a:solidFill>
                <a:latin typeface="Gotham Light" pitchFamily="50" charset="0"/>
                <a:sym typeface="Open Sans Light"/>
              </a:rPr>
              <a:t>International Student Advising Office</a:t>
            </a:r>
            <a:endParaRPr sz="4000" b="0" i="0" u="none" strike="noStrike" cap="none" dirty="0">
              <a:solidFill>
                <a:srgbClr val="A5A5A5"/>
              </a:solidFill>
              <a:latin typeface="Gotham Light" pitchFamily="50" charset="0"/>
              <a:sym typeface="Open Sans Light"/>
            </a:endParaRPr>
          </a:p>
        </p:txBody>
      </p:sp>
      <p:sp>
        <p:nvSpPr>
          <p:cNvPr id="157" name="Google Shape;157;p33"/>
          <p:cNvSpPr/>
          <p:nvPr/>
        </p:nvSpPr>
        <p:spPr>
          <a:xfrm>
            <a:off x="11416764" y="9942068"/>
            <a:ext cx="1553645" cy="128013"/>
          </a:xfrm>
          <a:prstGeom prst="rect">
            <a:avLst/>
          </a:prstGeom>
          <a:solidFill>
            <a:schemeClr val="bg2"/>
          </a:solidFill>
          <a:ln>
            <a:noFill/>
          </a:ln>
        </p:spPr>
        <p:txBody>
          <a:bodyPr spcFirstLastPara="1" wrap="square" lIns="91300" tIns="45650" rIns="91300" bIns="4565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accent2"/>
              </a:solidFill>
              <a:latin typeface="Open Sans Light"/>
              <a:ea typeface="Open Sans Light"/>
              <a:cs typeface="Open Sans Light"/>
              <a:sym typeface="Open Sans Light"/>
            </a:endParaRPr>
          </a:p>
        </p:txBody>
      </p:sp>
      <p:pic>
        <p:nvPicPr>
          <p:cNvPr id="6" name="Google Shape;87;p17" descr="santralistanbul_arisv.jpg"/>
          <p:cNvPicPr preferRelativeResize="0"/>
          <p:nvPr/>
        </p:nvPicPr>
        <p:blipFill rotWithShape="1">
          <a:blip r:embed="rId3">
            <a:alphaModFix/>
            <a:extLst/>
          </a:blip>
          <a:srcRect t="16225" b="38073"/>
          <a:stretch/>
        </p:blipFill>
        <p:spPr>
          <a:xfrm>
            <a:off x="-14287" y="691618"/>
            <a:ext cx="24387175" cy="6242402"/>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55"/>
                                        </p:tgtEl>
                                        <p:attrNameLst>
                                          <p:attrName>style.visibility</p:attrName>
                                        </p:attrNameLst>
                                      </p:cBhvr>
                                      <p:to>
                                        <p:strVal val="visible"/>
                                      </p:to>
                                    </p:set>
                                    <p:anim calcmode="lin" valueType="num">
                                      <p:cBhvr additive="base">
                                        <p:cTn id="7" dur="500"/>
                                        <p:tgtEl>
                                          <p:spTgt spid="155"/>
                                        </p:tgtEl>
                                        <p:attrNameLst>
                                          <p:attrName>ppt_w</p:attrName>
                                        </p:attrNameLst>
                                      </p:cBhvr>
                                      <p:tavLst>
                                        <p:tav tm="0">
                                          <p:val>
                                            <p:strVal val="0"/>
                                          </p:val>
                                        </p:tav>
                                        <p:tav tm="100000">
                                          <p:val>
                                            <p:strVal val="#ppt_w"/>
                                          </p:val>
                                        </p:tav>
                                      </p:tavLst>
                                    </p:anim>
                                    <p:anim calcmode="lin" valueType="num">
                                      <p:cBhvr additive="base">
                                        <p:cTn id="8" dur="500"/>
                                        <p:tgtEl>
                                          <p:spTgt spid="155"/>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57"/>
                                        </p:tgtEl>
                                        <p:attrNameLst>
                                          <p:attrName>style.visibility</p:attrName>
                                        </p:attrNameLst>
                                      </p:cBhvr>
                                      <p:to>
                                        <p:strVal val="visible"/>
                                      </p:to>
                                    </p:set>
                                    <p:animEffect transition="in" filter="fade">
                                      <p:cBhvr>
                                        <p:cTn id="12" dur="500"/>
                                        <p:tgtEl>
                                          <p:spTgt spid="157"/>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56">
                                            <p:txEl>
                                              <p:pRg st="0" end="0"/>
                                            </p:txEl>
                                          </p:spTgt>
                                        </p:tgtEl>
                                        <p:attrNameLst>
                                          <p:attrName>style.visibility</p:attrName>
                                        </p:attrNameLst>
                                      </p:cBhvr>
                                      <p:to>
                                        <p:strVal val="visible"/>
                                      </p:to>
                                    </p:set>
                                    <p:animEffect transition="in" filter="fade">
                                      <p:cBhvr>
                                        <p:cTn id="16" dur="500"/>
                                        <p:tgtEl>
                                          <p:spTgt spid="156">
                                            <p:txEl>
                                              <p:pRg st="0" end="0"/>
                                            </p:txEl>
                                          </p:spTgt>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156">
                                            <p:txEl>
                                              <p:pRg st="1" end="1"/>
                                            </p:txEl>
                                          </p:spTgt>
                                        </p:tgtEl>
                                        <p:attrNameLst>
                                          <p:attrName>style.visibility</p:attrName>
                                        </p:attrNameLst>
                                      </p:cBhvr>
                                      <p:to>
                                        <p:strVal val="visible"/>
                                      </p:to>
                                    </p:set>
                                    <p:animEffect transition="in" filter="fade">
                                      <p:cBhvr>
                                        <p:cTn id="20" dur="500"/>
                                        <p:tgtEl>
                                          <p:spTgt spid="15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46"/>
          <p:cNvSpPr txBox="1"/>
          <p:nvPr/>
        </p:nvSpPr>
        <p:spPr>
          <a:xfrm>
            <a:off x="3720204" y="5129707"/>
            <a:ext cx="17131486" cy="2429797"/>
          </a:xfrm>
          <a:prstGeom prst="rect">
            <a:avLst/>
          </a:prstGeom>
          <a:noFill/>
          <a:ln>
            <a:noFill/>
          </a:ln>
        </p:spPr>
        <p:txBody>
          <a:bodyPr spcFirstLastPara="1" wrap="square" lIns="91400" tIns="45700" rIns="91400" bIns="45700" anchor="t" anchorCtr="0">
            <a:noAutofit/>
          </a:bodyPr>
          <a:lstStyle/>
          <a:p>
            <a:pPr marL="0" marR="0" lvl="0" indent="0" algn="ctr" rtl="0">
              <a:lnSpc>
                <a:spcPct val="90000"/>
              </a:lnSpc>
              <a:spcBef>
                <a:spcPts val="0"/>
              </a:spcBef>
              <a:spcAft>
                <a:spcPts val="0"/>
              </a:spcAft>
              <a:buClr>
                <a:schemeClr val="lt2"/>
              </a:buClr>
              <a:buSzPts val="8800"/>
              <a:buFont typeface="Open Sans"/>
              <a:buNone/>
            </a:pPr>
            <a:endParaRPr sz="8800" b="0" i="0" u="none" strike="noStrike" cap="none">
              <a:solidFill>
                <a:schemeClr val="lt1"/>
              </a:solidFill>
              <a:latin typeface="Open Sans Light"/>
              <a:ea typeface="Open Sans Light"/>
              <a:cs typeface="Open Sans Light"/>
              <a:sym typeface="Open Sans Light"/>
            </a:endParaRPr>
          </a:p>
        </p:txBody>
      </p:sp>
      <p:sp>
        <p:nvSpPr>
          <p:cNvPr id="290" name="Google Shape;290;p46"/>
          <p:cNvSpPr/>
          <p:nvPr/>
        </p:nvSpPr>
        <p:spPr>
          <a:xfrm>
            <a:off x="4301078" y="3301150"/>
            <a:ext cx="1553645" cy="140814"/>
          </a:xfrm>
          <a:prstGeom prst="rect">
            <a:avLst/>
          </a:prstGeom>
          <a:solidFill>
            <a:schemeClr val="accent1"/>
          </a:solidFill>
          <a:ln>
            <a:noFill/>
          </a:ln>
        </p:spPr>
        <p:txBody>
          <a:bodyPr spcFirstLastPara="1" wrap="square" lIns="91300" tIns="45650" rIns="91300" bIns="4565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accent2"/>
              </a:solidFill>
              <a:latin typeface="Open Sans Light"/>
              <a:ea typeface="Open Sans Light"/>
              <a:cs typeface="Open Sans Light"/>
              <a:sym typeface="Open Sans Light"/>
            </a:endParaRPr>
          </a:p>
        </p:txBody>
      </p:sp>
      <p:sp>
        <p:nvSpPr>
          <p:cNvPr id="291" name="Google Shape;291;p46"/>
          <p:cNvSpPr/>
          <p:nvPr/>
        </p:nvSpPr>
        <p:spPr>
          <a:xfrm>
            <a:off x="4166383" y="2151118"/>
            <a:ext cx="18245747" cy="10393101"/>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rgbClr val="000000"/>
              </a:buClr>
              <a:buSzPts val="4300"/>
              <a:buFont typeface="Arial"/>
              <a:buNone/>
            </a:pPr>
            <a:r>
              <a:rPr lang="en-US" sz="4300" i="0" u="none" strike="noStrike" cap="none" dirty="0">
                <a:solidFill>
                  <a:srgbClr val="595959"/>
                </a:solidFill>
                <a:latin typeface="Gotham Bold" pitchFamily="50" charset="0"/>
                <a:ea typeface="Helvetica Neue"/>
                <a:cs typeface="Helvetica Neue"/>
                <a:sym typeface="Helvetica Neue"/>
              </a:rPr>
              <a:t>THINGS TO DO BEFORE COURSE REGISTRATION</a:t>
            </a:r>
            <a:endParaRPr sz="4300" i="0" u="none" strike="noStrike" cap="none" dirty="0">
              <a:solidFill>
                <a:srgbClr val="595959"/>
              </a:solidFill>
              <a:latin typeface="Gotham Bold" pitchFamily="50" charset="0"/>
              <a:ea typeface="Helvetica Neue"/>
              <a:cs typeface="Helvetica Neue"/>
              <a:sym typeface="Helvetica Neue"/>
            </a:endParaRPr>
          </a:p>
          <a:p>
            <a:pPr marL="0" marR="0" lvl="0" indent="0" algn="l" rtl="0">
              <a:lnSpc>
                <a:spcPct val="120000"/>
              </a:lnSpc>
              <a:spcBef>
                <a:spcPts val="0"/>
              </a:spcBef>
              <a:spcAft>
                <a:spcPts val="0"/>
              </a:spcAft>
              <a:buClr>
                <a:srgbClr val="000000"/>
              </a:buClr>
              <a:buSzPts val="4300"/>
              <a:buFont typeface="Arial"/>
              <a:buNone/>
            </a:pPr>
            <a:endParaRPr sz="4300" b="1" i="0" u="none" strike="noStrike" cap="none" dirty="0">
              <a:solidFill>
                <a:srgbClr val="595959"/>
              </a:solidFill>
              <a:latin typeface="Helvetica Neue"/>
              <a:ea typeface="Helvetica Neue"/>
              <a:cs typeface="Helvetica Neue"/>
              <a:sym typeface="Helvetica Neue"/>
            </a:endParaRPr>
          </a:p>
          <a:p>
            <a:pPr marL="0" marR="0" lvl="0" indent="0" algn="l" rtl="0">
              <a:lnSpc>
                <a:spcPct val="120000"/>
              </a:lnSpc>
              <a:spcBef>
                <a:spcPts val="0"/>
              </a:spcBef>
              <a:spcAft>
                <a:spcPts val="0"/>
              </a:spcAft>
              <a:buClr>
                <a:srgbClr val="000000"/>
              </a:buClr>
              <a:buSzPts val="4300"/>
              <a:buFont typeface="Arial"/>
              <a:buNone/>
            </a:pPr>
            <a:r>
              <a:rPr lang="en-US" sz="3600" b="0" i="0" u="none" strike="noStrike" cap="none" dirty="0">
                <a:solidFill>
                  <a:srgbClr val="595959"/>
                </a:solidFill>
                <a:latin typeface="Gotham Light" pitchFamily="50" charset="0"/>
                <a:ea typeface="Helvetica Neue"/>
                <a:cs typeface="Helvetica Neue"/>
                <a:sym typeface="Helvetica Neue"/>
              </a:rPr>
              <a:t>Please plan your courses first by looking at the course catalogue. </a:t>
            </a:r>
            <a:endParaRPr sz="1100" b="0" i="0" u="none" strike="noStrike" cap="none" dirty="0">
              <a:solidFill>
                <a:srgbClr val="000000"/>
              </a:solidFill>
              <a:latin typeface="Gotham Light" pitchFamily="50" charset="0"/>
              <a:sym typeface="Arial"/>
            </a:endParaRPr>
          </a:p>
          <a:p>
            <a:pPr marL="0" marR="0" lvl="0" indent="0" algn="l" rtl="0">
              <a:lnSpc>
                <a:spcPct val="120000"/>
              </a:lnSpc>
              <a:spcBef>
                <a:spcPts val="0"/>
              </a:spcBef>
              <a:spcAft>
                <a:spcPts val="0"/>
              </a:spcAft>
              <a:buClr>
                <a:srgbClr val="000000"/>
              </a:buClr>
              <a:buSzPts val="4300"/>
              <a:buFont typeface="Arial"/>
              <a:buNone/>
            </a:pPr>
            <a:endParaRPr sz="3600" b="0" i="0" u="none" strike="noStrike" cap="none" dirty="0">
              <a:solidFill>
                <a:srgbClr val="595959"/>
              </a:solidFill>
              <a:latin typeface="Gotham Light" pitchFamily="50" charset="0"/>
              <a:ea typeface="Helvetica Neue"/>
              <a:cs typeface="Helvetica Neue"/>
              <a:sym typeface="Helvetica Neue"/>
            </a:endParaRPr>
          </a:p>
          <a:p>
            <a:pPr marL="0" marR="0" lvl="0" indent="0" algn="l" rtl="0">
              <a:lnSpc>
                <a:spcPct val="120000"/>
              </a:lnSpc>
              <a:spcBef>
                <a:spcPts val="0"/>
              </a:spcBef>
              <a:spcAft>
                <a:spcPts val="0"/>
              </a:spcAft>
              <a:buClr>
                <a:srgbClr val="000000"/>
              </a:buClr>
              <a:buSzPts val="4300"/>
              <a:buFont typeface="Arial"/>
              <a:buNone/>
            </a:pPr>
            <a:r>
              <a:rPr lang="en-US" sz="3600" b="0" i="0" u="none" strike="noStrike" cap="none" dirty="0">
                <a:solidFill>
                  <a:srgbClr val="595959"/>
                </a:solidFill>
                <a:latin typeface="Gotham Light" pitchFamily="50" charset="0"/>
                <a:ea typeface="Helvetica Neue"/>
                <a:cs typeface="Helvetica Neue"/>
                <a:sym typeface="Helvetica Neue"/>
              </a:rPr>
              <a:t>If you take a course with consent or special capacity, get your approval from its instructor.</a:t>
            </a:r>
            <a:endParaRPr sz="1100" b="0" i="0" u="none" strike="noStrike" cap="none" dirty="0">
              <a:solidFill>
                <a:srgbClr val="000000"/>
              </a:solidFill>
              <a:latin typeface="Gotham Light" pitchFamily="50" charset="0"/>
              <a:sym typeface="Arial"/>
            </a:endParaRPr>
          </a:p>
          <a:p>
            <a:pPr marL="0" marR="0" lvl="0" indent="0" algn="l" rtl="0">
              <a:lnSpc>
                <a:spcPct val="120000"/>
              </a:lnSpc>
              <a:spcBef>
                <a:spcPts val="0"/>
              </a:spcBef>
              <a:spcAft>
                <a:spcPts val="0"/>
              </a:spcAft>
              <a:buClr>
                <a:srgbClr val="000000"/>
              </a:buClr>
              <a:buSzPts val="4300"/>
              <a:buFont typeface="Arial"/>
              <a:buNone/>
            </a:pPr>
            <a:endParaRPr sz="3600" b="0" i="0" u="none" strike="noStrike" cap="none" dirty="0">
              <a:solidFill>
                <a:srgbClr val="595959"/>
              </a:solidFill>
              <a:latin typeface="Gotham Light" pitchFamily="50" charset="0"/>
              <a:ea typeface="Helvetica Neue"/>
              <a:cs typeface="Helvetica Neue"/>
              <a:sym typeface="Helvetica Neue"/>
            </a:endParaRPr>
          </a:p>
          <a:p>
            <a:pPr marL="0" marR="0" lvl="0" indent="0" algn="l" rtl="0">
              <a:lnSpc>
                <a:spcPct val="120000"/>
              </a:lnSpc>
              <a:spcBef>
                <a:spcPts val="0"/>
              </a:spcBef>
              <a:spcAft>
                <a:spcPts val="0"/>
              </a:spcAft>
              <a:buClr>
                <a:srgbClr val="000000"/>
              </a:buClr>
              <a:buSzPts val="4300"/>
              <a:buFont typeface="Arial"/>
              <a:buNone/>
            </a:pPr>
            <a:r>
              <a:rPr lang="en-US" sz="3600" b="0" i="0" u="none" strike="noStrike" cap="none" dirty="0">
                <a:solidFill>
                  <a:srgbClr val="595959"/>
                </a:solidFill>
                <a:latin typeface="Gotham Light" pitchFamily="50" charset="0"/>
                <a:ea typeface="Helvetica Neue"/>
                <a:cs typeface="Helvetica Neue"/>
                <a:sym typeface="Helvetica Neue"/>
              </a:rPr>
              <a:t>Please make alternative list of courses in case there is a seat capacity problem with the course that you have selected.</a:t>
            </a:r>
            <a:endParaRPr sz="1100" b="0" i="0" u="none" strike="noStrike" cap="none" dirty="0">
              <a:solidFill>
                <a:srgbClr val="000000"/>
              </a:solidFill>
              <a:latin typeface="Gotham Light" pitchFamily="50" charset="0"/>
              <a:sym typeface="Arial"/>
            </a:endParaRPr>
          </a:p>
          <a:p>
            <a:pPr marL="0" marR="0" lvl="0" indent="0" algn="l" rtl="0">
              <a:lnSpc>
                <a:spcPct val="120000"/>
              </a:lnSpc>
              <a:spcBef>
                <a:spcPts val="0"/>
              </a:spcBef>
              <a:spcAft>
                <a:spcPts val="0"/>
              </a:spcAft>
              <a:buClr>
                <a:srgbClr val="000000"/>
              </a:buClr>
              <a:buSzPts val="4300"/>
              <a:buFont typeface="Arial"/>
              <a:buNone/>
            </a:pPr>
            <a:endParaRPr sz="3600" b="0" i="0" u="none" strike="noStrike" cap="none" dirty="0">
              <a:solidFill>
                <a:srgbClr val="595959"/>
              </a:solidFill>
              <a:latin typeface="Gotham Light" pitchFamily="50" charset="0"/>
              <a:ea typeface="Helvetica Neue"/>
              <a:cs typeface="Helvetica Neue"/>
              <a:sym typeface="Helvetica Neue"/>
            </a:endParaRPr>
          </a:p>
          <a:p>
            <a:pPr marL="0" marR="0" lvl="0" indent="0" algn="l" rtl="0">
              <a:lnSpc>
                <a:spcPct val="120000"/>
              </a:lnSpc>
              <a:spcBef>
                <a:spcPts val="0"/>
              </a:spcBef>
              <a:spcAft>
                <a:spcPts val="0"/>
              </a:spcAft>
              <a:buClr>
                <a:srgbClr val="000000"/>
              </a:buClr>
              <a:buSzPts val="4300"/>
              <a:buFont typeface="Arial"/>
              <a:buNone/>
            </a:pPr>
            <a:r>
              <a:rPr lang="en-US" sz="3600" b="0" i="0" u="none" strike="noStrike" cap="none" dirty="0">
                <a:solidFill>
                  <a:srgbClr val="595959"/>
                </a:solidFill>
                <a:latin typeface="Gotham Light" pitchFamily="50" charset="0"/>
                <a:ea typeface="Helvetica Neue"/>
                <a:cs typeface="Helvetica Neue"/>
                <a:sym typeface="Helvetica Neue"/>
              </a:rPr>
              <a:t>You may find your advisor’s  or other instructor’s contact info on </a:t>
            </a:r>
            <a:r>
              <a:rPr lang="en-US" sz="3600" b="0" i="0" u="none" strike="noStrike" cap="none" dirty="0">
                <a:solidFill>
                  <a:srgbClr val="595959"/>
                </a:solidFill>
                <a:latin typeface="Gotham Medium" panose="02000604030000020004" pitchFamily="50" charset="0"/>
                <a:ea typeface="Helvetica Neue"/>
                <a:cs typeface="Helvetica Neue"/>
                <a:sym typeface="Helvetica Neue"/>
              </a:rPr>
              <a:t>http://rehber.bilgi.edu.tr</a:t>
            </a:r>
            <a:endParaRPr sz="3600" b="0" i="0" u="none" strike="noStrike" cap="none" dirty="0">
              <a:solidFill>
                <a:srgbClr val="595959"/>
              </a:solidFill>
              <a:latin typeface="Gotham Medium" panose="02000604030000020004" pitchFamily="50" charset="0"/>
              <a:ea typeface="Helvetica Neue"/>
              <a:cs typeface="Helvetica Neue"/>
              <a:sym typeface="Helvetica Neue"/>
            </a:endParaRPr>
          </a:p>
          <a:p>
            <a:pPr marL="0" marR="0" lvl="0" indent="0" algn="l" rtl="0">
              <a:lnSpc>
                <a:spcPct val="120000"/>
              </a:lnSpc>
              <a:spcBef>
                <a:spcPts val="0"/>
              </a:spcBef>
              <a:spcAft>
                <a:spcPts val="0"/>
              </a:spcAft>
              <a:buClr>
                <a:srgbClr val="000000"/>
              </a:buClr>
              <a:buSzPts val="4300"/>
              <a:buFont typeface="Arial"/>
              <a:buNone/>
            </a:pPr>
            <a:endParaRPr sz="4300" b="0" i="0" u="none" strike="noStrike" cap="none" dirty="0">
              <a:solidFill>
                <a:srgbClr val="595959"/>
              </a:solidFill>
              <a:latin typeface="Helvetica Neue"/>
              <a:ea typeface="Helvetica Neue"/>
              <a:cs typeface="Helvetica Neue"/>
              <a:sym typeface="Helvetica Neue"/>
            </a:endParaRPr>
          </a:p>
        </p:txBody>
      </p:sp>
      <p:sp>
        <p:nvSpPr>
          <p:cNvPr id="292" name="Google Shape;292;p46"/>
          <p:cNvSpPr/>
          <p:nvPr/>
        </p:nvSpPr>
        <p:spPr>
          <a:xfrm>
            <a:off x="2968210" y="3864730"/>
            <a:ext cx="495467" cy="483139"/>
          </a:xfrm>
          <a:custGeom>
            <a:avLst/>
            <a:gdLst/>
            <a:ahLst/>
            <a:cxnLst/>
            <a:rect l="l" t="t" r="r" b="b"/>
            <a:pathLst>
              <a:path w="120000" h="120000" extrusionOk="0">
                <a:moveTo>
                  <a:pt x="97436" y="70538"/>
                </a:moveTo>
                <a:lnTo>
                  <a:pt x="109999" y="55538"/>
                </a:lnTo>
                <a:lnTo>
                  <a:pt x="109999" y="96022"/>
                </a:lnTo>
                <a:cubicBezTo>
                  <a:pt x="109999" y="99300"/>
                  <a:pt x="109454" y="102383"/>
                  <a:pt x="108371" y="105272"/>
                </a:cubicBezTo>
                <a:cubicBezTo>
                  <a:pt x="107282" y="108161"/>
                  <a:pt x="105837" y="110711"/>
                  <a:pt x="104015" y="112894"/>
                </a:cubicBezTo>
                <a:cubicBezTo>
                  <a:pt x="102198" y="115083"/>
                  <a:pt x="100087" y="116816"/>
                  <a:pt x="97692" y="118088"/>
                </a:cubicBezTo>
                <a:cubicBezTo>
                  <a:pt x="95303" y="119361"/>
                  <a:pt x="92730" y="119994"/>
                  <a:pt x="89941" y="119994"/>
                </a:cubicBezTo>
                <a:lnTo>
                  <a:pt x="19974" y="119994"/>
                </a:lnTo>
                <a:cubicBezTo>
                  <a:pt x="17240" y="119994"/>
                  <a:pt x="14640" y="119361"/>
                  <a:pt x="12195" y="118088"/>
                </a:cubicBezTo>
                <a:cubicBezTo>
                  <a:pt x="9745" y="116816"/>
                  <a:pt x="7622" y="115083"/>
                  <a:pt x="5844" y="112894"/>
                </a:cubicBezTo>
                <a:cubicBezTo>
                  <a:pt x="4078" y="110711"/>
                  <a:pt x="2650" y="108161"/>
                  <a:pt x="1589" y="105272"/>
                </a:cubicBezTo>
                <a:cubicBezTo>
                  <a:pt x="527" y="102383"/>
                  <a:pt x="0" y="99300"/>
                  <a:pt x="0" y="96022"/>
                </a:cubicBezTo>
                <a:lnTo>
                  <a:pt x="0" y="23972"/>
                </a:lnTo>
                <a:cubicBezTo>
                  <a:pt x="0" y="20677"/>
                  <a:pt x="527" y="17577"/>
                  <a:pt x="1589" y="14622"/>
                </a:cubicBezTo>
                <a:cubicBezTo>
                  <a:pt x="2650" y="11700"/>
                  <a:pt x="4078" y="9138"/>
                  <a:pt x="5844" y="7016"/>
                </a:cubicBezTo>
                <a:cubicBezTo>
                  <a:pt x="7622" y="4877"/>
                  <a:pt x="9745" y="3177"/>
                  <a:pt x="12195" y="1905"/>
                </a:cubicBezTo>
                <a:cubicBezTo>
                  <a:pt x="14640" y="633"/>
                  <a:pt x="17240" y="0"/>
                  <a:pt x="19974" y="0"/>
                </a:cubicBezTo>
                <a:lnTo>
                  <a:pt x="89941" y="0"/>
                </a:lnTo>
                <a:cubicBezTo>
                  <a:pt x="91125" y="0"/>
                  <a:pt x="92258" y="144"/>
                  <a:pt x="93330" y="455"/>
                </a:cubicBezTo>
                <a:lnTo>
                  <a:pt x="81163" y="15077"/>
                </a:lnTo>
                <a:lnTo>
                  <a:pt x="19974" y="15077"/>
                </a:lnTo>
                <a:cubicBezTo>
                  <a:pt x="17934" y="15077"/>
                  <a:pt x="16190" y="15927"/>
                  <a:pt x="14734" y="17688"/>
                </a:cubicBezTo>
                <a:cubicBezTo>
                  <a:pt x="13284" y="19422"/>
                  <a:pt x="12562" y="21527"/>
                  <a:pt x="12562" y="23972"/>
                </a:cubicBezTo>
                <a:lnTo>
                  <a:pt x="12562" y="96022"/>
                </a:lnTo>
                <a:cubicBezTo>
                  <a:pt x="12562" y="98466"/>
                  <a:pt x="13284" y="100561"/>
                  <a:pt x="14734" y="102288"/>
                </a:cubicBezTo>
                <a:cubicBezTo>
                  <a:pt x="16190" y="104050"/>
                  <a:pt x="17934" y="104933"/>
                  <a:pt x="19974" y="104933"/>
                </a:cubicBezTo>
                <a:lnTo>
                  <a:pt x="89941" y="104933"/>
                </a:lnTo>
                <a:cubicBezTo>
                  <a:pt x="91986" y="104933"/>
                  <a:pt x="93753" y="104050"/>
                  <a:pt x="95219" y="102288"/>
                </a:cubicBezTo>
                <a:cubicBezTo>
                  <a:pt x="96703" y="100561"/>
                  <a:pt x="97436" y="98466"/>
                  <a:pt x="97436" y="96022"/>
                </a:cubicBezTo>
                <a:lnTo>
                  <a:pt x="97436" y="70538"/>
                </a:lnTo>
                <a:close/>
                <a:moveTo>
                  <a:pt x="118527" y="15533"/>
                </a:moveTo>
                <a:cubicBezTo>
                  <a:pt x="119533" y="16727"/>
                  <a:pt x="120005" y="18177"/>
                  <a:pt x="119994" y="19877"/>
                </a:cubicBezTo>
                <a:cubicBezTo>
                  <a:pt x="119966" y="21561"/>
                  <a:pt x="119477" y="22977"/>
                  <a:pt x="118527" y="24122"/>
                </a:cubicBezTo>
                <a:lnTo>
                  <a:pt x="72256" y="79700"/>
                </a:lnTo>
                <a:lnTo>
                  <a:pt x="65861" y="87338"/>
                </a:lnTo>
                <a:cubicBezTo>
                  <a:pt x="64872" y="88544"/>
                  <a:pt x="63661" y="89133"/>
                  <a:pt x="62261" y="89133"/>
                </a:cubicBezTo>
                <a:cubicBezTo>
                  <a:pt x="60844" y="89133"/>
                  <a:pt x="59633" y="88544"/>
                  <a:pt x="58644" y="87338"/>
                </a:cubicBezTo>
                <a:lnTo>
                  <a:pt x="52132" y="79700"/>
                </a:lnTo>
                <a:lnTo>
                  <a:pt x="26552" y="48816"/>
                </a:lnTo>
                <a:cubicBezTo>
                  <a:pt x="25557" y="47627"/>
                  <a:pt x="25041" y="46188"/>
                  <a:pt x="25041" y="44477"/>
                </a:cubicBezTo>
                <a:cubicBezTo>
                  <a:pt x="25041" y="42794"/>
                  <a:pt x="25557" y="41338"/>
                  <a:pt x="26552" y="40150"/>
                </a:cubicBezTo>
                <a:lnTo>
                  <a:pt x="32930" y="32477"/>
                </a:lnTo>
                <a:cubicBezTo>
                  <a:pt x="33925" y="31305"/>
                  <a:pt x="35131" y="30700"/>
                  <a:pt x="36547" y="30700"/>
                </a:cubicBezTo>
                <a:cubicBezTo>
                  <a:pt x="37947" y="30700"/>
                  <a:pt x="39131" y="31300"/>
                  <a:pt x="40081" y="32477"/>
                </a:cubicBezTo>
                <a:lnTo>
                  <a:pt x="62216" y="59066"/>
                </a:lnTo>
                <a:lnTo>
                  <a:pt x="104793" y="7800"/>
                </a:lnTo>
                <a:cubicBezTo>
                  <a:pt x="105787" y="6588"/>
                  <a:pt x="107021" y="6022"/>
                  <a:pt x="108476" y="6038"/>
                </a:cubicBezTo>
                <a:cubicBezTo>
                  <a:pt x="109932" y="6066"/>
                  <a:pt x="111126" y="6655"/>
                  <a:pt x="112082" y="7800"/>
                </a:cubicBezTo>
                <a:lnTo>
                  <a:pt x="118527" y="15533"/>
                </a:lnTo>
                <a:close/>
              </a:path>
            </a:pathLst>
          </a:custGeom>
          <a:solidFill>
            <a:srgbClr val="7F7F7F"/>
          </a:solidFill>
          <a:ln>
            <a:noFill/>
          </a:ln>
        </p:spPr>
        <p:txBody>
          <a:bodyPr spcFirstLastPara="1" wrap="square" lIns="38075" tIns="38075" rIns="38075" bIns="38075" anchor="ctr" anchorCtr="0">
            <a:noAutofit/>
          </a:bodyPr>
          <a:lstStyle/>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rgbClr val="44CEB9"/>
              </a:solidFill>
              <a:latin typeface="Gill Sans"/>
              <a:ea typeface="Gill Sans"/>
              <a:cs typeface="Gill Sans"/>
              <a:sym typeface="Gill Sans"/>
            </a:endParaRPr>
          </a:p>
        </p:txBody>
      </p:sp>
      <p:sp>
        <p:nvSpPr>
          <p:cNvPr id="293" name="Google Shape;293;p46"/>
          <p:cNvSpPr/>
          <p:nvPr/>
        </p:nvSpPr>
        <p:spPr>
          <a:xfrm>
            <a:off x="2968210" y="5190317"/>
            <a:ext cx="495467" cy="483139"/>
          </a:xfrm>
          <a:custGeom>
            <a:avLst/>
            <a:gdLst/>
            <a:ahLst/>
            <a:cxnLst/>
            <a:rect l="l" t="t" r="r" b="b"/>
            <a:pathLst>
              <a:path w="120000" h="120000" extrusionOk="0">
                <a:moveTo>
                  <a:pt x="97436" y="70538"/>
                </a:moveTo>
                <a:lnTo>
                  <a:pt x="109999" y="55538"/>
                </a:lnTo>
                <a:lnTo>
                  <a:pt x="109999" y="96022"/>
                </a:lnTo>
                <a:cubicBezTo>
                  <a:pt x="109999" y="99300"/>
                  <a:pt x="109454" y="102383"/>
                  <a:pt x="108371" y="105272"/>
                </a:cubicBezTo>
                <a:cubicBezTo>
                  <a:pt x="107282" y="108161"/>
                  <a:pt x="105837" y="110711"/>
                  <a:pt x="104015" y="112894"/>
                </a:cubicBezTo>
                <a:cubicBezTo>
                  <a:pt x="102198" y="115083"/>
                  <a:pt x="100087" y="116816"/>
                  <a:pt x="97692" y="118088"/>
                </a:cubicBezTo>
                <a:cubicBezTo>
                  <a:pt x="95303" y="119361"/>
                  <a:pt x="92730" y="119994"/>
                  <a:pt x="89941" y="119994"/>
                </a:cubicBezTo>
                <a:lnTo>
                  <a:pt x="19974" y="119994"/>
                </a:lnTo>
                <a:cubicBezTo>
                  <a:pt x="17240" y="119994"/>
                  <a:pt x="14640" y="119361"/>
                  <a:pt x="12195" y="118088"/>
                </a:cubicBezTo>
                <a:cubicBezTo>
                  <a:pt x="9745" y="116816"/>
                  <a:pt x="7622" y="115083"/>
                  <a:pt x="5844" y="112894"/>
                </a:cubicBezTo>
                <a:cubicBezTo>
                  <a:pt x="4078" y="110711"/>
                  <a:pt x="2650" y="108161"/>
                  <a:pt x="1589" y="105272"/>
                </a:cubicBezTo>
                <a:cubicBezTo>
                  <a:pt x="527" y="102383"/>
                  <a:pt x="0" y="99300"/>
                  <a:pt x="0" y="96022"/>
                </a:cubicBezTo>
                <a:lnTo>
                  <a:pt x="0" y="23972"/>
                </a:lnTo>
                <a:cubicBezTo>
                  <a:pt x="0" y="20677"/>
                  <a:pt x="527" y="17577"/>
                  <a:pt x="1589" y="14622"/>
                </a:cubicBezTo>
                <a:cubicBezTo>
                  <a:pt x="2650" y="11700"/>
                  <a:pt x="4078" y="9138"/>
                  <a:pt x="5844" y="7016"/>
                </a:cubicBezTo>
                <a:cubicBezTo>
                  <a:pt x="7622" y="4877"/>
                  <a:pt x="9745" y="3177"/>
                  <a:pt x="12195" y="1905"/>
                </a:cubicBezTo>
                <a:cubicBezTo>
                  <a:pt x="14640" y="633"/>
                  <a:pt x="17240" y="0"/>
                  <a:pt x="19974" y="0"/>
                </a:cubicBezTo>
                <a:lnTo>
                  <a:pt x="89941" y="0"/>
                </a:lnTo>
                <a:cubicBezTo>
                  <a:pt x="91125" y="0"/>
                  <a:pt x="92258" y="144"/>
                  <a:pt x="93330" y="455"/>
                </a:cubicBezTo>
                <a:lnTo>
                  <a:pt x="81163" y="15077"/>
                </a:lnTo>
                <a:lnTo>
                  <a:pt x="19974" y="15077"/>
                </a:lnTo>
                <a:cubicBezTo>
                  <a:pt x="17934" y="15077"/>
                  <a:pt x="16190" y="15927"/>
                  <a:pt x="14734" y="17688"/>
                </a:cubicBezTo>
                <a:cubicBezTo>
                  <a:pt x="13284" y="19422"/>
                  <a:pt x="12562" y="21527"/>
                  <a:pt x="12562" y="23972"/>
                </a:cubicBezTo>
                <a:lnTo>
                  <a:pt x="12562" y="96022"/>
                </a:lnTo>
                <a:cubicBezTo>
                  <a:pt x="12562" y="98466"/>
                  <a:pt x="13284" y="100561"/>
                  <a:pt x="14734" y="102288"/>
                </a:cubicBezTo>
                <a:cubicBezTo>
                  <a:pt x="16190" y="104050"/>
                  <a:pt x="17934" y="104933"/>
                  <a:pt x="19974" y="104933"/>
                </a:cubicBezTo>
                <a:lnTo>
                  <a:pt x="89941" y="104933"/>
                </a:lnTo>
                <a:cubicBezTo>
                  <a:pt x="91986" y="104933"/>
                  <a:pt x="93753" y="104050"/>
                  <a:pt x="95219" y="102288"/>
                </a:cubicBezTo>
                <a:cubicBezTo>
                  <a:pt x="96703" y="100561"/>
                  <a:pt x="97436" y="98466"/>
                  <a:pt x="97436" y="96022"/>
                </a:cubicBezTo>
                <a:lnTo>
                  <a:pt x="97436" y="70538"/>
                </a:lnTo>
                <a:close/>
                <a:moveTo>
                  <a:pt x="118527" y="15533"/>
                </a:moveTo>
                <a:cubicBezTo>
                  <a:pt x="119533" y="16727"/>
                  <a:pt x="120005" y="18177"/>
                  <a:pt x="119994" y="19877"/>
                </a:cubicBezTo>
                <a:cubicBezTo>
                  <a:pt x="119966" y="21561"/>
                  <a:pt x="119477" y="22977"/>
                  <a:pt x="118527" y="24122"/>
                </a:cubicBezTo>
                <a:lnTo>
                  <a:pt x="72256" y="79700"/>
                </a:lnTo>
                <a:lnTo>
                  <a:pt x="65861" y="87338"/>
                </a:lnTo>
                <a:cubicBezTo>
                  <a:pt x="64872" y="88544"/>
                  <a:pt x="63661" y="89133"/>
                  <a:pt x="62261" y="89133"/>
                </a:cubicBezTo>
                <a:cubicBezTo>
                  <a:pt x="60844" y="89133"/>
                  <a:pt x="59633" y="88544"/>
                  <a:pt x="58644" y="87338"/>
                </a:cubicBezTo>
                <a:lnTo>
                  <a:pt x="52132" y="79700"/>
                </a:lnTo>
                <a:lnTo>
                  <a:pt x="26552" y="48816"/>
                </a:lnTo>
                <a:cubicBezTo>
                  <a:pt x="25557" y="47627"/>
                  <a:pt x="25041" y="46188"/>
                  <a:pt x="25041" y="44477"/>
                </a:cubicBezTo>
                <a:cubicBezTo>
                  <a:pt x="25041" y="42794"/>
                  <a:pt x="25557" y="41338"/>
                  <a:pt x="26552" y="40150"/>
                </a:cubicBezTo>
                <a:lnTo>
                  <a:pt x="32930" y="32477"/>
                </a:lnTo>
                <a:cubicBezTo>
                  <a:pt x="33925" y="31305"/>
                  <a:pt x="35131" y="30700"/>
                  <a:pt x="36547" y="30700"/>
                </a:cubicBezTo>
                <a:cubicBezTo>
                  <a:pt x="37947" y="30700"/>
                  <a:pt x="39131" y="31300"/>
                  <a:pt x="40081" y="32477"/>
                </a:cubicBezTo>
                <a:lnTo>
                  <a:pt x="62216" y="59066"/>
                </a:lnTo>
                <a:lnTo>
                  <a:pt x="104793" y="7800"/>
                </a:lnTo>
                <a:cubicBezTo>
                  <a:pt x="105787" y="6588"/>
                  <a:pt x="107021" y="6022"/>
                  <a:pt x="108476" y="6038"/>
                </a:cubicBezTo>
                <a:cubicBezTo>
                  <a:pt x="109932" y="6066"/>
                  <a:pt x="111126" y="6655"/>
                  <a:pt x="112082" y="7800"/>
                </a:cubicBezTo>
                <a:lnTo>
                  <a:pt x="118527" y="15533"/>
                </a:lnTo>
                <a:close/>
              </a:path>
            </a:pathLst>
          </a:custGeom>
          <a:solidFill>
            <a:srgbClr val="7F7F7F"/>
          </a:solidFill>
          <a:ln>
            <a:noFill/>
          </a:ln>
        </p:spPr>
        <p:txBody>
          <a:bodyPr spcFirstLastPara="1" wrap="square" lIns="38075" tIns="38075" rIns="38075" bIns="38075" anchor="ctr" anchorCtr="0">
            <a:noAutofit/>
          </a:bodyPr>
          <a:lstStyle/>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rgbClr val="44CEB9"/>
              </a:solidFill>
              <a:latin typeface="Gill Sans"/>
              <a:ea typeface="Gill Sans"/>
              <a:cs typeface="Gill Sans"/>
              <a:sym typeface="Gill Sans"/>
            </a:endParaRPr>
          </a:p>
        </p:txBody>
      </p:sp>
      <p:sp>
        <p:nvSpPr>
          <p:cNvPr id="294" name="Google Shape;294;p46"/>
          <p:cNvSpPr/>
          <p:nvPr/>
        </p:nvSpPr>
        <p:spPr>
          <a:xfrm>
            <a:off x="3001647" y="6669523"/>
            <a:ext cx="495467" cy="483139"/>
          </a:xfrm>
          <a:custGeom>
            <a:avLst/>
            <a:gdLst/>
            <a:ahLst/>
            <a:cxnLst/>
            <a:rect l="l" t="t" r="r" b="b"/>
            <a:pathLst>
              <a:path w="120000" h="120000" extrusionOk="0">
                <a:moveTo>
                  <a:pt x="97436" y="70538"/>
                </a:moveTo>
                <a:lnTo>
                  <a:pt x="109999" y="55538"/>
                </a:lnTo>
                <a:lnTo>
                  <a:pt x="109999" y="96022"/>
                </a:lnTo>
                <a:cubicBezTo>
                  <a:pt x="109999" y="99300"/>
                  <a:pt x="109454" y="102383"/>
                  <a:pt x="108371" y="105272"/>
                </a:cubicBezTo>
                <a:cubicBezTo>
                  <a:pt x="107282" y="108161"/>
                  <a:pt x="105837" y="110711"/>
                  <a:pt x="104015" y="112894"/>
                </a:cubicBezTo>
                <a:cubicBezTo>
                  <a:pt x="102198" y="115083"/>
                  <a:pt x="100087" y="116816"/>
                  <a:pt x="97692" y="118088"/>
                </a:cubicBezTo>
                <a:cubicBezTo>
                  <a:pt x="95303" y="119361"/>
                  <a:pt x="92730" y="119994"/>
                  <a:pt x="89941" y="119994"/>
                </a:cubicBezTo>
                <a:lnTo>
                  <a:pt x="19974" y="119994"/>
                </a:lnTo>
                <a:cubicBezTo>
                  <a:pt x="17240" y="119994"/>
                  <a:pt x="14640" y="119361"/>
                  <a:pt x="12195" y="118088"/>
                </a:cubicBezTo>
                <a:cubicBezTo>
                  <a:pt x="9745" y="116816"/>
                  <a:pt x="7622" y="115083"/>
                  <a:pt x="5844" y="112894"/>
                </a:cubicBezTo>
                <a:cubicBezTo>
                  <a:pt x="4078" y="110711"/>
                  <a:pt x="2650" y="108161"/>
                  <a:pt x="1589" y="105272"/>
                </a:cubicBezTo>
                <a:cubicBezTo>
                  <a:pt x="527" y="102383"/>
                  <a:pt x="0" y="99300"/>
                  <a:pt x="0" y="96022"/>
                </a:cubicBezTo>
                <a:lnTo>
                  <a:pt x="0" y="23972"/>
                </a:lnTo>
                <a:cubicBezTo>
                  <a:pt x="0" y="20677"/>
                  <a:pt x="527" y="17577"/>
                  <a:pt x="1589" y="14622"/>
                </a:cubicBezTo>
                <a:cubicBezTo>
                  <a:pt x="2650" y="11700"/>
                  <a:pt x="4078" y="9138"/>
                  <a:pt x="5844" y="7016"/>
                </a:cubicBezTo>
                <a:cubicBezTo>
                  <a:pt x="7622" y="4877"/>
                  <a:pt x="9745" y="3177"/>
                  <a:pt x="12195" y="1905"/>
                </a:cubicBezTo>
                <a:cubicBezTo>
                  <a:pt x="14640" y="633"/>
                  <a:pt x="17240" y="0"/>
                  <a:pt x="19974" y="0"/>
                </a:cubicBezTo>
                <a:lnTo>
                  <a:pt x="89941" y="0"/>
                </a:lnTo>
                <a:cubicBezTo>
                  <a:pt x="91125" y="0"/>
                  <a:pt x="92258" y="144"/>
                  <a:pt x="93330" y="455"/>
                </a:cubicBezTo>
                <a:lnTo>
                  <a:pt x="81163" y="15077"/>
                </a:lnTo>
                <a:lnTo>
                  <a:pt x="19974" y="15077"/>
                </a:lnTo>
                <a:cubicBezTo>
                  <a:pt x="17934" y="15077"/>
                  <a:pt x="16190" y="15927"/>
                  <a:pt x="14734" y="17688"/>
                </a:cubicBezTo>
                <a:cubicBezTo>
                  <a:pt x="13284" y="19422"/>
                  <a:pt x="12562" y="21527"/>
                  <a:pt x="12562" y="23972"/>
                </a:cubicBezTo>
                <a:lnTo>
                  <a:pt x="12562" y="96022"/>
                </a:lnTo>
                <a:cubicBezTo>
                  <a:pt x="12562" y="98466"/>
                  <a:pt x="13284" y="100561"/>
                  <a:pt x="14734" y="102288"/>
                </a:cubicBezTo>
                <a:cubicBezTo>
                  <a:pt x="16190" y="104050"/>
                  <a:pt x="17934" y="104933"/>
                  <a:pt x="19974" y="104933"/>
                </a:cubicBezTo>
                <a:lnTo>
                  <a:pt x="89941" y="104933"/>
                </a:lnTo>
                <a:cubicBezTo>
                  <a:pt x="91986" y="104933"/>
                  <a:pt x="93753" y="104050"/>
                  <a:pt x="95219" y="102288"/>
                </a:cubicBezTo>
                <a:cubicBezTo>
                  <a:pt x="96703" y="100561"/>
                  <a:pt x="97436" y="98466"/>
                  <a:pt x="97436" y="96022"/>
                </a:cubicBezTo>
                <a:lnTo>
                  <a:pt x="97436" y="70538"/>
                </a:lnTo>
                <a:close/>
                <a:moveTo>
                  <a:pt x="118527" y="15533"/>
                </a:moveTo>
                <a:cubicBezTo>
                  <a:pt x="119533" y="16727"/>
                  <a:pt x="120005" y="18177"/>
                  <a:pt x="119994" y="19877"/>
                </a:cubicBezTo>
                <a:cubicBezTo>
                  <a:pt x="119966" y="21561"/>
                  <a:pt x="119477" y="22977"/>
                  <a:pt x="118527" y="24122"/>
                </a:cubicBezTo>
                <a:lnTo>
                  <a:pt x="72256" y="79700"/>
                </a:lnTo>
                <a:lnTo>
                  <a:pt x="65861" y="87338"/>
                </a:lnTo>
                <a:cubicBezTo>
                  <a:pt x="64872" y="88544"/>
                  <a:pt x="63661" y="89133"/>
                  <a:pt x="62261" y="89133"/>
                </a:cubicBezTo>
                <a:cubicBezTo>
                  <a:pt x="60844" y="89133"/>
                  <a:pt x="59633" y="88544"/>
                  <a:pt x="58644" y="87338"/>
                </a:cubicBezTo>
                <a:lnTo>
                  <a:pt x="52132" y="79700"/>
                </a:lnTo>
                <a:lnTo>
                  <a:pt x="26552" y="48816"/>
                </a:lnTo>
                <a:cubicBezTo>
                  <a:pt x="25557" y="47627"/>
                  <a:pt x="25041" y="46188"/>
                  <a:pt x="25041" y="44477"/>
                </a:cubicBezTo>
                <a:cubicBezTo>
                  <a:pt x="25041" y="42794"/>
                  <a:pt x="25557" y="41338"/>
                  <a:pt x="26552" y="40150"/>
                </a:cubicBezTo>
                <a:lnTo>
                  <a:pt x="32930" y="32477"/>
                </a:lnTo>
                <a:cubicBezTo>
                  <a:pt x="33925" y="31305"/>
                  <a:pt x="35131" y="30700"/>
                  <a:pt x="36547" y="30700"/>
                </a:cubicBezTo>
                <a:cubicBezTo>
                  <a:pt x="37947" y="30700"/>
                  <a:pt x="39131" y="31300"/>
                  <a:pt x="40081" y="32477"/>
                </a:cubicBezTo>
                <a:lnTo>
                  <a:pt x="62216" y="59066"/>
                </a:lnTo>
                <a:lnTo>
                  <a:pt x="104793" y="7800"/>
                </a:lnTo>
                <a:cubicBezTo>
                  <a:pt x="105787" y="6588"/>
                  <a:pt x="107021" y="6022"/>
                  <a:pt x="108476" y="6038"/>
                </a:cubicBezTo>
                <a:cubicBezTo>
                  <a:pt x="109932" y="6066"/>
                  <a:pt x="111126" y="6655"/>
                  <a:pt x="112082" y="7800"/>
                </a:cubicBezTo>
                <a:lnTo>
                  <a:pt x="118527" y="15533"/>
                </a:lnTo>
                <a:close/>
              </a:path>
            </a:pathLst>
          </a:custGeom>
          <a:solidFill>
            <a:srgbClr val="7F7F7F"/>
          </a:solidFill>
          <a:ln>
            <a:noFill/>
          </a:ln>
        </p:spPr>
        <p:txBody>
          <a:bodyPr spcFirstLastPara="1" wrap="square" lIns="38075" tIns="38075" rIns="38075" bIns="38075" anchor="ctr" anchorCtr="0">
            <a:noAutofit/>
          </a:bodyPr>
          <a:lstStyle/>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rgbClr val="44CEB9"/>
              </a:solidFill>
              <a:latin typeface="Gill Sans"/>
              <a:ea typeface="Gill Sans"/>
              <a:cs typeface="Gill Sans"/>
              <a:sym typeface="Gill Sans"/>
            </a:endParaRPr>
          </a:p>
        </p:txBody>
      </p:sp>
      <p:sp>
        <p:nvSpPr>
          <p:cNvPr id="295" name="Google Shape;295;p46"/>
          <p:cNvSpPr/>
          <p:nvPr/>
        </p:nvSpPr>
        <p:spPr>
          <a:xfrm>
            <a:off x="3043708" y="8508778"/>
            <a:ext cx="495467" cy="483139"/>
          </a:xfrm>
          <a:custGeom>
            <a:avLst/>
            <a:gdLst/>
            <a:ahLst/>
            <a:cxnLst/>
            <a:rect l="l" t="t" r="r" b="b"/>
            <a:pathLst>
              <a:path w="120000" h="120000" extrusionOk="0">
                <a:moveTo>
                  <a:pt x="97436" y="70538"/>
                </a:moveTo>
                <a:lnTo>
                  <a:pt x="109999" y="55538"/>
                </a:lnTo>
                <a:lnTo>
                  <a:pt x="109999" y="96022"/>
                </a:lnTo>
                <a:cubicBezTo>
                  <a:pt x="109999" y="99300"/>
                  <a:pt x="109454" y="102383"/>
                  <a:pt x="108371" y="105272"/>
                </a:cubicBezTo>
                <a:cubicBezTo>
                  <a:pt x="107282" y="108161"/>
                  <a:pt x="105837" y="110711"/>
                  <a:pt x="104015" y="112894"/>
                </a:cubicBezTo>
                <a:cubicBezTo>
                  <a:pt x="102198" y="115083"/>
                  <a:pt x="100087" y="116816"/>
                  <a:pt x="97692" y="118088"/>
                </a:cubicBezTo>
                <a:cubicBezTo>
                  <a:pt x="95303" y="119361"/>
                  <a:pt x="92730" y="119994"/>
                  <a:pt x="89941" y="119994"/>
                </a:cubicBezTo>
                <a:lnTo>
                  <a:pt x="19974" y="119994"/>
                </a:lnTo>
                <a:cubicBezTo>
                  <a:pt x="17240" y="119994"/>
                  <a:pt x="14640" y="119361"/>
                  <a:pt x="12195" y="118088"/>
                </a:cubicBezTo>
                <a:cubicBezTo>
                  <a:pt x="9745" y="116816"/>
                  <a:pt x="7622" y="115083"/>
                  <a:pt x="5844" y="112894"/>
                </a:cubicBezTo>
                <a:cubicBezTo>
                  <a:pt x="4078" y="110711"/>
                  <a:pt x="2650" y="108161"/>
                  <a:pt x="1589" y="105272"/>
                </a:cubicBezTo>
                <a:cubicBezTo>
                  <a:pt x="527" y="102383"/>
                  <a:pt x="0" y="99300"/>
                  <a:pt x="0" y="96022"/>
                </a:cubicBezTo>
                <a:lnTo>
                  <a:pt x="0" y="23972"/>
                </a:lnTo>
                <a:cubicBezTo>
                  <a:pt x="0" y="20677"/>
                  <a:pt x="527" y="17577"/>
                  <a:pt x="1589" y="14622"/>
                </a:cubicBezTo>
                <a:cubicBezTo>
                  <a:pt x="2650" y="11700"/>
                  <a:pt x="4078" y="9138"/>
                  <a:pt x="5844" y="7016"/>
                </a:cubicBezTo>
                <a:cubicBezTo>
                  <a:pt x="7622" y="4877"/>
                  <a:pt x="9745" y="3177"/>
                  <a:pt x="12195" y="1905"/>
                </a:cubicBezTo>
                <a:cubicBezTo>
                  <a:pt x="14640" y="633"/>
                  <a:pt x="17240" y="0"/>
                  <a:pt x="19974" y="0"/>
                </a:cubicBezTo>
                <a:lnTo>
                  <a:pt x="89941" y="0"/>
                </a:lnTo>
                <a:cubicBezTo>
                  <a:pt x="91125" y="0"/>
                  <a:pt x="92258" y="144"/>
                  <a:pt x="93330" y="455"/>
                </a:cubicBezTo>
                <a:lnTo>
                  <a:pt x="81163" y="15077"/>
                </a:lnTo>
                <a:lnTo>
                  <a:pt x="19974" y="15077"/>
                </a:lnTo>
                <a:cubicBezTo>
                  <a:pt x="17934" y="15077"/>
                  <a:pt x="16190" y="15927"/>
                  <a:pt x="14734" y="17688"/>
                </a:cubicBezTo>
                <a:cubicBezTo>
                  <a:pt x="13284" y="19422"/>
                  <a:pt x="12562" y="21527"/>
                  <a:pt x="12562" y="23972"/>
                </a:cubicBezTo>
                <a:lnTo>
                  <a:pt x="12562" y="96022"/>
                </a:lnTo>
                <a:cubicBezTo>
                  <a:pt x="12562" y="98466"/>
                  <a:pt x="13284" y="100561"/>
                  <a:pt x="14734" y="102288"/>
                </a:cubicBezTo>
                <a:cubicBezTo>
                  <a:pt x="16190" y="104050"/>
                  <a:pt x="17934" y="104933"/>
                  <a:pt x="19974" y="104933"/>
                </a:cubicBezTo>
                <a:lnTo>
                  <a:pt x="89941" y="104933"/>
                </a:lnTo>
                <a:cubicBezTo>
                  <a:pt x="91986" y="104933"/>
                  <a:pt x="93753" y="104050"/>
                  <a:pt x="95219" y="102288"/>
                </a:cubicBezTo>
                <a:cubicBezTo>
                  <a:pt x="96703" y="100561"/>
                  <a:pt x="97436" y="98466"/>
                  <a:pt x="97436" y="96022"/>
                </a:cubicBezTo>
                <a:lnTo>
                  <a:pt x="97436" y="70538"/>
                </a:lnTo>
                <a:close/>
                <a:moveTo>
                  <a:pt x="118527" y="15533"/>
                </a:moveTo>
                <a:cubicBezTo>
                  <a:pt x="119533" y="16727"/>
                  <a:pt x="120005" y="18177"/>
                  <a:pt x="119994" y="19877"/>
                </a:cubicBezTo>
                <a:cubicBezTo>
                  <a:pt x="119966" y="21561"/>
                  <a:pt x="119477" y="22977"/>
                  <a:pt x="118527" y="24122"/>
                </a:cubicBezTo>
                <a:lnTo>
                  <a:pt x="72256" y="79700"/>
                </a:lnTo>
                <a:lnTo>
                  <a:pt x="65861" y="87338"/>
                </a:lnTo>
                <a:cubicBezTo>
                  <a:pt x="64872" y="88544"/>
                  <a:pt x="63661" y="89133"/>
                  <a:pt x="62261" y="89133"/>
                </a:cubicBezTo>
                <a:cubicBezTo>
                  <a:pt x="60844" y="89133"/>
                  <a:pt x="59633" y="88544"/>
                  <a:pt x="58644" y="87338"/>
                </a:cubicBezTo>
                <a:lnTo>
                  <a:pt x="52132" y="79700"/>
                </a:lnTo>
                <a:lnTo>
                  <a:pt x="26552" y="48816"/>
                </a:lnTo>
                <a:cubicBezTo>
                  <a:pt x="25557" y="47627"/>
                  <a:pt x="25041" y="46188"/>
                  <a:pt x="25041" y="44477"/>
                </a:cubicBezTo>
                <a:cubicBezTo>
                  <a:pt x="25041" y="42794"/>
                  <a:pt x="25557" y="41338"/>
                  <a:pt x="26552" y="40150"/>
                </a:cubicBezTo>
                <a:lnTo>
                  <a:pt x="32930" y="32477"/>
                </a:lnTo>
                <a:cubicBezTo>
                  <a:pt x="33925" y="31305"/>
                  <a:pt x="35131" y="30700"/>
                  <a:pt x="36547" y="30700"/>
                </a:cubicBezTo>
                <a:cubicBezTo>
                  <a:pt x="37947" y="30700"/>
                  <a:pt x="39131" y="31300"/>
                  <a:pt x="40081" y="32477"/>
                </a:cubicBezTo>
                <a:lnTo>
                  <a:pt x="62216" y="59066"/>
                </a:lnTo>
                <a:lnTo>
                  <a:pt x="104793" y="7800"/>
                </a:lnTo>
                <a:cubicBezTo>
                  <a:pt x="105787" y="6588"/>
                  <a:pt x="107021" y="6022"/>
                  <a:pt x="108476" y="6038"/>
                </a:cubicBezTo>
                <a:cubicBezTo>
                  <a:pt x="109932" y="6066"/>
                  <a:pt x="111126" y="6655"/>
                  <a:pt x="112082" y="7800"/>
                </a:cubicBezTo>
                <a:lnTo>
                  <a:pt x="118527" y="15533"/>
                </a:lnTo>
                <a:close/>
              </a:path>
            </a:pathLst>
          </a:custGeom>
          <a:solidFill>
            <a:srgbClr val="7F7F7F"/>
          </a:solidFill>
          <a:ln>
            <a:noFill/>
          </a:ln>
        </p:spPr>
        <p:txBody>
          <a:bodyPr spcFirstLastPara="1" wrap="square" lIns="38075" tIns="38075" rIns="38075" bIns="38075" anchor="ctr" anchorCtr="0">
            <a:noAutofit/>
          </a:bodyPr>
          <a:lstStyle/>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rgbClr val="44CEB9"/>
              </a:solidFill>
              <a:latin typeface="Gill Sans"/>
              <a:ea typeface="Gill Sans"/>
              <a:cs typeface="Gill Sans"/>
              <a:sym typeface="Gill Sans"/>
            </a:endParaRPr>
          </a:p>
        </p:txBody>
      </p:sp>
      <p:grpSp>
        <p:nvGrpSpPr>
          <p:cNvPr id="296" name="Google Shape;296;p46"/>
          <p:cNvGrpSpPr/>
          <p:nvPr/>
        </p:nvGrpSpPr>
        <p:grpSpPr>
          <a:xfrm>
            <a:off x="2968210" y="2414250"/>
            <a:ext cx="571330" cy="499891"/>
            <a:chOff x="3175" y="-3175"/>
            <a:chExt cx="4964113" cy="4343400"/>
          </a:xfrm>
        </p:grpSpPr>
        <p:sp>
          <p:nvSpPr>
            <p:cNvPr id="297" name="Google Shape;297;p46"/>
            <p:cNvSpPr/>
            <p:nvPr/>
          </p:nvSpPr>
          <p:spPr>
            <a:xfrm>
              <a:off x="3175" y="-3175"/>
              <a:ext cx="4964113" cy="4275138"/>
            </a:xfrm>
            <a:custGeom>
              <a:avLst/>
              <a:gdLst/>
              <a:ahLst/>
              <a:cxnLst/>
              <a:rect l="l" t="t" r="r" b="b"/>
              <a:pathLst>
                <a:path w="120000" h="120000" extrusionOk="0">
                  <a:moveTo>
                    <a:pt x="33520" y="119894"/>
                  </a:moveTo>
                  <a:cubicBezTo>
                    <a:pt x="41786" y="110395"/>
                    <a:pt x="41786" y="110395"/>
                    <a:pt x="41786" y="110395"/>
                  </a:cubicBezTo>
                  <a:cubicBezTo>
                    <a:pt x="45056" y="114300"/>
                    <a:pt x="45056" y="114300"/>
                    <a:pt x="45056" y="114300"/>
                  </a:cubicBezTo>
                  <a:cubicBezTo>
                    <a:pt x="47418" y="112401"/>
                    <a:pt x="47418" y="112401"/>
                    <a:pt x="47418" y="112401"/>
                  </a:cubicBezTo>
                  <a:cubicBezTo>
                    <a:pt x="57683" y="103957"/>
                    <a:pt x="64859" y="103113"/>
                    <a:pt x="76669" y="102269"/>
                  </a:cubicBezTo>
                  <a:cubicBezTo>
                    <a:pt x="78213" y="102163"/>
                    <a:pt x="78213" y="102163"/>
                    <a:pt x="78213" y="102163"/>
                  </a:cubicBezTo>
                  <a:cubicBezTo>
                    <a:pt x="120000" y="35672"/>
                    <a:pt x="120000" y="35672"/>
                    <a:pt x="120000" y="35672"/>
                  </a:cubicBezTo>
                  <a:cubicBezTo>
                    <a:pt x="89295" y="0"/>
                    <a:pt x="89295" y="0"/>
                    <a:pt x="89295" y="0"/>
                  </a:cubicBezTo>
                  <a:cubicBezTo>
                    <a:pt x="32066" y="48548"/>
                    <a:pt x="32066" y="48548"/>
                    <a:pt x="32066" y="48548"/>
                  </a:cubicBezTo>
                  <a:cubicBezTo>
                    <a:pt x="31975" y="50343"/>
                    <a:pt x="31975" y="50343"/>
                    <a:pt x="31975" y="50343"/>
                  </a:cubicBezTo>
                  <a:cubicBezTo>
                    <a:pt x="31249" y="64063"/>
                    <a:pt x="30522" y="72401"/>
                    <a:pt x="23255" y="84327"/>
                  </a:cubicBezTo>
                  <a:cubicBezTo>
                    <a:pt x="21619" y="87071"/>
                    <a:pt x="21619" y="87071"/>
                    <a:pt x="21619" y="87071"/>
                  </a:cubicBezTo>
                  <a:cubicBezTo>
                    <a:pt x="24981" y="90976"/>
                    <a:pt x="24981" y="90976"/>
                    <a:pt x="24981" y="90976"/>
                  </a:cubicBezTo>
                  <a:cubicBezTo>
                    <a:pt x="0" y="120000"/>
                    <a:pt x="0" y="120000"/>
                    <a:pt x="0" y="120000"/>
                  </a:cubicBezTo>
                  <a:lnTo>
                    <a:pt x="33520" y="119894"/>
                  </a:lnTo>
                  <a:close/>
                  <a:moveTo>
                    <a:pt x="111097" y="36411"/>
                  </a:moveTo>
                  <a:cubicBezTo>
                    <a:pt x="75034" y="93931"/>
                    <a:pt x="75034" y="93931"/>
                    <a:pt x="75034" y="93931"/>
                  </a:cubicBezTo>
                  <a:cubicBezTo>
                    <a:pt x="39152" y="52242"/>
                    <a:pt x="39152" y="52242"/>
                    <a:pt x="39152" y="52242"/>
                  </a:cubicBezTo>
                  <a:cubicBezTo>
                    <a:pt x="88660" y="10343"/>
                    <a:pt x="88660" y="10343"/>
                    <a:pt x="88660" y="10343"/>
                  </a:cubicBezTo>
                  <a:lnTo>
                    <a:pt x="111097" y="36411"/>
                  </a:lnTo>
                  <a:close/>
                  <a:moveTo>
                    <a:pt x="38334" y="56886"/>
                  </a:moveTo>
                  <a:cubicBezTo>
                    <a:pt x="71037" y="94881"/>
                    <a:pt x="71037" y="94881"/>
                    <a:pt x="71037" y="94881"/>
                  </a:cubicBezTo>
                  <a:cubicBezTo>
                    <a:pt x="61953" y="95725"/>
                    <a:pt x="54776" y="97414"/>
                    <a:pt x="45874" y="104063"/>
                  </a:cubicBezTo>
                  <a:cubicBezTo>
                    <a:pt x="30431" y="86121"/>
                    <a:pt x="30431" y="86121"/>
                    <a:pt x="30431" y="86121"/>
                  </a:cubicBezTo>
                  <a:cubicBezTo>
                    <a:pt x="36154" y="75778"/>
                    <a:pt x="37607" y="67440"/>
                    <a:pt x="38334" y="56886"/>
                  </a:cubicBezTo>
                  <a:close/>
                  <a:moveTo>
                    <a:pt x="30794" y="111978"/>
                  </a:moveTo>
                  <a:cubicBezTo>
                    <a:pt x="16351" y="112084"/>
                    <a:pt x="16351" y="112084"/>
                    <a:pt x="16351" y="112084"/>
                  </a:cubicBezTo>
                  <a:cubicBezTo>
                    <a:pt x="29704" y="96675"/>
                    <a:pt x="29704" y="96675"/>
                    <a:pt x="29704" y="96675"/>
                  </a:cubicBezTo>
                  <a:cubicBezTo>
                    <a:pt x="36881" y="105013"/>
                    <a:pt x="36881" y="105013"/>
                    <a:pt x="36881" y="105013"/>
                  </a:cubicBezTo>
                  <a:lnTo>
                    <a:pt x="30794" y="111978"/>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300"/>
                <a:buFont typeface="Arial"/>
                <a:buNone/>
              </a:pPr>
              <a:endParaRPr sz="4300" b="0" i="0" u="none" strike="noStrike" cap="none">
                <a:solidFill>
                  <a:schemeClr val="dk1"/>
                </a:solidFill>
                <a:latin typeface="Open Sans Light"/>
                <a:ea typeface="Open Sans Light"/>
                <a:cs typeface="Open Sans Light"/>
                <a:sym typeface="Open Sans Light"/>
              </a:endParaRPr>
            </a:p>
          </p:txBody>
        </p:sp>
        <p:sp>
          <p:nvSpPr>
            <p:cNvPr id="298" name="Google Shape;298;p46"/>
            <p:cNvSpPr/>
            <p:nvPr/>
          </p:nvSpPr>
          <p:spPr>
            <a:xfrm>
              <a:off x="1731963" y="4200525"/>
              <a:ext cx="3232150" cy="1397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300"/>
                <a:buFont typeface="Arial"/>
                <a:buNone/>
              </a:pPr>
              <a:endParaRPr sz="4300" b="0" i="0" u="none" strike="noStrike" cap="none">
                <a:solidFill>
                  <a:schemeClr val="dk1"/>
                </a:solidFill>
                <a:latin typeface="Open Sans Light"/>
                <a:ea typeface="Open Sans Light"/>
                <a:cs typeface="Open Sans Light"/>
                <a:sym typeface="Open Sans Light"/>
              </a:endParaRPr>
            </a:p>
          </p:txBody>
        </p:sp>
      </p:gr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9"/>
                                        </p:tgtEl>
                                        <p:attrNameLst>
                                          <p:attrName>style.visibility</p:attrName>
                                        </p:attrNameLst>
                                      </p:cBhvr>
                                      <p:to>
                                        <p:strVal val="visible"/>
                                      </p:to>
                                    </p:set>
                                    <p:animEffect transition="in" filter="fade">
                                      <p:cBhvr>
                                        <p:cTn id="7" dur="1000"/>
                                        <p:tgtEl>
                                          <p:spTgt spid="28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90"/>
                                        </p:tgtEl>
                                        <p:attrNameLst>
                                          <p:attrName>style.visibility</p:attrName>
                                        </p:attrNameLst>
                                      </p:cBhvr>
                                      <p:to>
                                        <p:strVal val="visible"/>
                                      </p:to>
                                    </p:set>
                                    <p:animEffect transition="in" filter="fade">
                                      <p:cBhvr>
                                        <p:cTn id="11" dur="500"/>
                                        <p:tgtEl>
                                          <p:spTgt spid="290"/>
                                        </p:tgtEl>
                                      </p:cBhvr>
                                    </p:animEffect>
                                  </p:childTnLst>
                                </p:cTn>
                              </p:par>
                              <p:par>
                                <p:cTn id="12" presetID="10" presetClass="entr" presetSubtype="0" fill="hold" nodeType="withEffect">
                                  <p:stCondLst>
                                    <p:cond delay="0"/>
                                  </p:stCondLst>
                                  <p:childTnLst>
                                    <p:set>
                                      <p:cBhvr>
                                        <p:cTn id="13" dur="1" fill="hold">
                                          <p:stCondLst>
                                            <p:cond delay="0"/>
                                          </p:stCondLst>
                                        </p:cTn>
                                        <p:tgtEl>
                                          <p:spTgt spid="292"/>
                                        </p:tgtEl>
                                        <p:attrNameLst>
                                          <p:attrName>style.visibility</p:attrName>
                                        </p:attrNameLst>
                                      </p:cBhvr>
                                      <p:to>
                                        <p:strVal val="visible"/>
                                      </p:to>
                                    </p:set>
                                    <p:animEffect transition="in" filter="fade">
                                      <p:cBhvr>
                                        <p:cTn id="14" dur="500"/>
                                        <p:tgtEl>
                                          <p:spTgt spid="292"/>
                                        </p:tgtEl>
                                      </p:cBhvr>
                                    </p:animEffect>
                                  </p:childTnLst>
                                </p:cTn>
                              </p:par>
                              <p:par>
                                <p:cTn id="15" presetID="10" presetClass="entr" presetSubtype="0" fill="hold" nodeType="withEffect">
                                  <p:stCondLst>
                                    <p:cond delay="0"/>
                                  </p:stCondLst>
                                  <p:childTnLst>
                                    <p:set>
                                      <p:cBhvr>
                                        <p:cTn id="16" dur="1" fill="hold">
                                          <p:stCondLst>
                                            <p:cond delay="0"/>
                                          </p:stCondLst>
                                        </p:cTn>
                                        <p:tgtEl>
                                          <p:spTgt spid="293"/>
                                        </p:tgtEl>
                                        <p:attrNameLst>
                                          <p:attrName>style.visibility</p:attrName>
                                        </p:attrNameLst>
                                      </p:cBhvr>
                                      <p:to>
                                        <p:strVal val="visible"/>
                                      </p:to>
                                    </p:set>
                                    <p:animEffect transition="in" filter="fade">
                                      <p:cBhvr>
                                        <p:cTn id="17" dur="500"/>
                                        <p:tgtEl>
                                          <p:spTgt spid="293"/>
                                        </p:tgtEl>
                                      </p:cBhvr>
                                    </p:animEffect>
                                  </p:childTnLst>
                                </p:cTn>
                              </p:par>
                              <p:par>
                                <p:cTn id="18" presetID="10" presetClass="entr" presetSubtype="0" fill="hold" nodeType="withEffect">
                                  <p:stCondLst>
                                    <p:cond delay="0"/>
                                  </p:stCondLst>
                                  <p:childTnLst>
                                    <p:set>
                                      <p:cBhvr>
                                        <p:cTn id="19" dur="1" fill="hold">
                                          <p:stCondLst>
                                            <p:cond delay="0"/>
                                          </p:stCondLst>
                                        </p:cTn>
                                        <p:tgtEl>
                                          <p:spTgt spid="294"/>
                                        </p:tgtEl>
                                        <p:attrNameLst>
                                          <p:attrName>style.visibility</p:attrName>
                                        </p:attrNameLst>
                                      </p:cBhvr>
                                      <p:to>
                                        <p:strVal val="visible"/>
                                      </p:to>
                                    </p:set>
                                    <p:animEffect transition="in" filter="fade">
                                      <p:cBhvr>
                                        <p:cTn id="20" dur="500"/>
                                        <p:tgtEl>
                                          <p:spTgt spid="294"/>
                                        </p:tgtEl>
                                      </p:cBhvr>
                                    </p:animEffect>
                                  </p:childTnLst>
                                </p:cTn>
                              </p:par>
                              <p:par>
                                <p:cTn id="21" presetID="10" presetClass="entr" presetSubtype="0" fill="hold" nodeType="withEffect">
                                  <p:stCondLst>
                                    <p:cond delay="0"/>
                                  </p:stCondLst>
                                  <p:childTnLst>
                                    <p:set>
                                      <p:cBhvr>
                                        <p:cTn id="22" dur="1" fill="hold">
                                          <p:stCondLst>
                                            <p:cond delay="0"/>
                                          </p:stCondLst>
                                        </p:cTn>
                                        <p:tgtEl>
                                          <p:spTgt spid="295"/>
                                        </p:tgtEl>
                                        <p:attrNameLst>
                                          <p:attrName>style.visibility</p:attrName>
                                        </p:attrNameLst>
                                      </p:cBhvr>
                                      <p:to>
                                        <p:strVal val="visible"/>
                                      </p:to>
                                    </p:set>
                                    <p:animEffect transition="in" filter="fade">
                                      <p:cBhvr>
                                        <p:cTn id="23" dur="500"/>
                                        <p:tgtEl>
                                          <p:spTgt spid="295"/>
                                        </p:tgtEl>
                                      </p:cBhvr>
                                    </p:animEffect>
                                  </p:childTnLst>
                                </p:cTn>
                              </p:par>
                              <p:par>
                                <p:cTn id="24" presetID="10" presetClass="entr" presetSubtype="0" fill="hold" nodeType="withEffect">
                                  <p:stCondLst>
                                    <p:cond delay="0"/>
                                  </p:stCondLst>
                                  <p:childTnLst>
                                    <p:set>
                                      <p:cBhvr>
                                        <p:cTn id="25" dur="1" fill="hold">
                                          <p:stCondLst>
                                            <p:cond delay="0"/>
                                          </p:stCondLst>
                                        </p:cTn>
                                        <p:tgtEl>
                                          <p:spTgt spid="296"/>
                                        </p:tgtEl>
                                        <p:attrNameLst>
                                          <p:attrName>style.visibility</p:attrName>
                                        </p:attrNameLst>
                                      </p:cBhvr>
                                      <p:to>
                                        <p:strVal val="visible"/>
                                      </p:to>
                                    </p:set>
                                    <p:animEffect transition="in" filter="fade">
                                      <p:cBhvr>
                                        <p:cTn id="26" dur="500"/>
                                        <p:tgtEl>
                                          <p:spTgt spid="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47"/>
          <p:cNvSpPr/>
          <p:nvPr/>
        </p:nvSpPr>
        <p:spPr>
          <a:xfrm>
            <a:off x="15583805" y="-87925"/>
            <a:ext cx="8803370" cy="13716000"/>
          </a:xfrm>
          <a:prstGeom prst="rect">
            <a:avLst/>
          </a:prstGeom>
          <a:solidFill>
            <a:schemeClr val="tx2">
              <a:lumMod val="75000"/>
            </a:schemeClr>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Click on </a:t>
            </a:r>
            <a:r>
              <a:rPr lang="en-US" sz="4300" b="0" i="0" u="none" strike="noStrike" cap="none" dirty="0">
                <a:solidFill>
                  <a:schemeClr val="lt1"/>
                </a:solidFill>
                <a:latin typeface="Gotham Bold" pitchFamily="50" charset="0"/>
                <a:ea typeface="Open Sans Light"/>
                <a:cs typeface="Open Sans Light"/>
                <a:sym typeface="Open Sans Light"/>
              </a:rPr>
              <a:t>“Course Catalog” </a:t>
            </a:r>
            <a:endParaRPr sz="1400" b="0" i="0" u="none" strike="noStrike" cap="none" dirty="0">
              <a:solidFill>
                <a:srgbClr val="000000"/>
              </a:solidFill>
              <a:latin typeface="Gotham Bold" pitchFamily="50" charset="0"/>
              <a:sym typeface="Arial"/>
            </a:endParaRPr>
          </a:p>
          <a:p>
            <a:pPr lvl="0" algn="ctr">
              <a:buSzPts val="4300"/>
            </a:pPr>
            <a:r>
              <a:rPr lang="en-US" sz="1800" dirty="0">
                <a:solidFill>
                  <a:schemeClr val="lt1"/>
                </a:solidFill>
                <a:latin typeface="Gotham Light" pitchFamily="50" charset="0"/>
                <a:ea typeface="Open Sans Light"/>
                <a:cs typeface="Open Sans Light"/>
                <a:sym typeface="Open Sans Light"/>
                <a:hlinkClick r:id="rId3"/>
              </a:rPr>
              <a:t>https://ects.bilgi.edu.tr/Department/PacketSchedule</a:t>
            </a:r>
            <a:endParaRPr lang="en-US" sz="1800" dirty="0">
              <a:solidFill>
                <a:schemeClr val="lt1"/>
              </a:solidFill>
              <a:latin typeface="Gotham Light" pitchFamily="50" charset="0"/>
              <a:ea typeface="Open Sans Light"/>
              <a:cs typeface="Open Sans Light"/>
              <a:sym typeface="Open Sans Light"/>
            </a:endParaRPr>
          </a:p>
          <a:p>
            <a:pPr lvl="0" algn="ctr">
              <a:buSzPts val="4300"/>
            </a:pPr>
            <a:endParaRPr sz="4300" b="0" i="0" u="none" strike="noStrike" cap="none" dirty="0">
              <a:solidFill>
                <a:schemeClr val="lt1"/>
              </a:solidFill>
              <a:latin typeface="Gotham Light" pitchFamily="50" charset="0"/>
              <a:ea typeface="Open Sans Light"/>
              <a:cs typeface="Open Sans Light"/>
              <a:sym typeface="Open Sans Light"/>
            </a:endParaRPr>
          </a:p>
        </p:txBody>
      </p:sp>
      <p:sp>
        <p:nvSpPr>
          <p:cNvPr id="304" name="Google Shape;304;p47"/>
          <p:cNvSpPr txBox="1"/>
          <p:nvPr/>
        </p:nvSpPr>
        <p:spPr>
          <a:xfrm>
            <a:off x="16815023" y="1819041"/>
            <a:ext cx="10693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sp>
        <p:nvSpPr>
          <p:cNvPr id="305" name="Google Shape;305;p47"/>
          <p:cNvSpPr txBox="1"/>
          <p:nvPr/>
        </p:nvSpPr>
        <p:spPr>
          <a:xfrm>
            <a:off x="22291244" y="10021876"/>
            <a:ext cx="10475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pic>
        <p:nvPicPr>
          <p:cNvPr id="306" name="Google Shape;306;p47"/>
          <p:cNvPicPr preferRelativeResize="0"/>
          <p:nvPr/>
        </p:nvPicPr>
        <p:blipFill rotWithShape="1">
          <a:blip r:embed="rId4">
            <a:alphaModFix/>
          </a:blip>
          <a:srcRect/>
          <a:stretch/>
        </p:blipFill>
        <p:spPr>
          <a:xfrm>
            <a:off x="0" y="2084914"/>
            <a:ext cx="15596805" cy="9568370"/>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3"/>
                                        </p:tgtEl>
                                        <p:attrNameLst>
                                          <p:attrName>style.visibility</p:attrName>
                                        </p:attrNameLst>
                                      </p:cBhvr>
                                      <p:to>
                                        <p:strVal val="visible"/>
                                      </p:to>
                                    </p:set>
                                    <p:animEffect transition="in" filter="fade">
                                      <p:cBhvr>
                                        <p:cTn id="7" dur="500"/>
                                        <p:tgtEl>
                                          <p:spTgt spid="30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4"/>
                                        </p:tgtEl>
                                        <p:attrNameLst>
                                          <p:attrName>style.visibility</p:attrName>
                                        </p:attrNameLst>
                                      </p:cBhvr>
                                      <p:to>
                                        <p:strVal val="visible"/>
                                      </p:to>
                                    </p:set>
                                    <p:animEffect transition="in" filter="fade">
                                      <p:cBhvr>
                                        <p:cTn id="11" dur="500"/>
                                        <p:tgtEl>
                                          <p:spTgt spid="30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5"/>
                                        </p:tgtEl>
                                        <p:attrNameLst>
                                          <p:attrName>style.visibility</p:attrName>
                                        </p:attrNameLst>
                                      </p:cBhvr>
                                      <p:to>
                                        <p:strVal val="visible"/>
                                      </p:to>
                                    </p:set>
                                    <p:animEffect transition="in" filter="fade">
                                      <p:cBhvr>
                                        <p:cTn id="15" dur="500"/>
                                        <p:tgtEl>
                                          <p:spTgt spid="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8"/>
          <p:cNvSpPr/>
          <p:nvPr/>
        </p:nvSpPr>
        <p:spPr>
          <a:xfrm>
            <a:off x="15565771" y="-87925"/>
            <a:ext cx="8803370" cy="13716000"/>
          </a:xfrm>
          <a:prstGeom prst="rect">
            <a:avLst/>
          </a:prstGeom>
          <a:solidFill>
            <a:schemeClr val="tx2">
              <a:lumMod val="75000"/>
            </a:schemeClr>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r>
              <a:rPr lang="en-US" sz="4300" i="0" u="none" strike="noStrike" cap="none" dirty="0">
                <a:solidFill>
                  <a:schemeClr val="lt1"/>
                </a:solidFill>
                <a:latin typeface="Gotham Bold" pitchFamily="50" charset="0"/>
                <a:ea typeface="Open Sans"/>
                <a:cs typeface="Open Sans"/>
                <a:sym typeface="Open Sans"/>
              </a:rPr>
              <a:t>COURSE REGISTRATION</a:t>
            </a:r>
            <a:endParaRPr sz="1400" i="0" u="none" strike="noStrike" cap="none" dirty="0">
              <a:solidFill>
                <a:srgbClr val="000000"/>
              </a:solidFill>
              <a:latin typeface="Gotham Bold" pitchFamily="50" charset="0"/>
              <a:sym typeface="Arial"/>
            </a:endParaRPr>
          </a:p>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Click on “Term Registration”</a:t>
            </a:r>
            <a:endParaRPr sz="1400" b="0" i="0" u="none" strike="noStrike" cap="none" dirty="0">
              <a:solidFill>
                <a:srgbClr val="000000"/>
              </a:solidFill>
              <a:latin typeface="Gotham Light" pitchFamily="50" charset="0"/>
              <a:sym typeface="Arial"/>
            </a:endParaRPr>
          </a:p>
        </p:txBody>
      </p:sp>
      <p:sp>
        <p:nvSpPr>
          <p:cNvPr id="312" name="Google Shape;312;p48"/>
          <p:cNvSpPr txBox="1"/>
          <p:nvPr/>
        </p:nvSpPr>
        <p:spPr>
          <a:xfrm>
            <a:off x="16815023" y="1819041"/>
            <a:ext cx="10693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sp>
        <p:nvSpPr>
          <p:cNvPr id="313" name="Google Shape;313;p48"/>
          <p:cNvSpPr txBox="1"/>
          <p:nvPr/>
        </p:nvSpPr>
        <p:spPr>
          <a:xfrm>
            <a:off x="22291244" y="10021876"/>
            <a:ext cx="10475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pic>
        <p:nvPicPr>
          <p:cNvPr id="314" name="Google Shape;314;p48"/>
          <p:cNvPicPr preferRelativeResize="0"/>
          <p:nvPr/>
        </p:nvPicPr>
        <p:blipFill rotWithShape="1">
          <a:blip r:embed="rId3">
            <a:alphaModFix/>
          </a:blip>
          <a:srcRect/>
          <a:stretch/>
        </p:blipFill>
        <p:spPr>
          <a:xfrm>
            <a:off x="0" y="2153135"/>
            <a:ext cx="15426292" cy="9287498"/>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1"/>
                                        </p:tgtEl>
                                        <p:attrNameLst>
                                          <p:attrName>style.visibility</p:attrName>
                                        </p:attrNameLst>
                                      </p:cBhvr>
                                      <p:to>
                                        <p:strVal val="visible"/>
                                      </p:to>
                                    </p:set>
                                    <p:animEffect transition="in" filter="fade">
                                      <p:cBhvr>
                                        <p:cTn id="7" dur="500"/>
                                        <p:tgtEl>
                                          <p:spTgt spid="3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12"/>
                                        </p:tgtEl>
                                        <p:attrNameLst>
                                          <p:attrName>style.visibility</p:attrName>
                                        </p:attrNameLst>
                                      </p:cBhvr>
                                      <p:to>
                                        <p:strVal val="visible"/>
                                      </p:to>
                                    </p:set>
                                    <p:animEffect transition="in" filter="fade">
                                      <p:cBhvr>
                                        <p:cTn id="11" dur="500"/>
                                        <p:tgtEl>
                                          <p:spTgt spid="3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13"/>
                                        </p:tgtEl>
                                        <p:attrNameLst>
                                          <p:attrName>style.visibility</p:attrName>
                                        </p:attrNameLst>
                                      </p:cBhvr>
                                      <p:to>
                                        <p:strVal val="visible"/>
                                      </p:to>
                                    </p:set>
                                    <p:animEffect transition="in" filter="fade">
                                      <p:cBhvr>
                                        <p:cTn id="15" dur="500"/>
                                        <p:tgtEl>
                                          <p:spTgt spid="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49"/>
          <p:cNvSpPr/>
          <p:nvPr/>
        </p:nvSpPr>
        <p:spPr>
          <a:xfrm>
            <a:off x="15583805" y="-87925"/>
            <a:ext cx="8803370" cy="13716000"/>
          </a:xfrm>
          <a:prstGeom prst="rect">
            <a:avLst/>
          </a:prstGeom>
          <a:solidFill>
            <a:schemeClr val="tx2">
              <a:lumMod val="75000"/>
            </a:schemeClr>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You may see your personal information, credit load, academic semester.</a:t>
            </a:r>
            <a:endParaRPr sz="1400" b="0" i="0" u="none" strike="noStrike" cap="none" dirty="0">
              <a:solidFill>
                <a:srgbClr val="000000"/>
              </a:solidFill>
              <a:latin typeface="Gotham Light" pitchFamily="50" charset="0"/>
              <a:sym typeface="Arial"/>
            </a:endParaRPr>
          </a:p>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You may see courses which you have taken consent or special capacity.</a:t>
            </a:r>
            <a:endParaRPr sz="4300" b="0" i="0" u="none" strike="noStrike" cap="none" dirty="0">
              <a:solidFill>
                <a:schemeClr val="lt1"/>
              </a:solidFill>
              <a:latin typeface="Gotham Light" pitchFamily="50" charset="0"/>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Gotham Light" pitchFamily="50" charset="0"/>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Click “next” to continue.</a:t>
            </a:r>
            <a:endParaRPr sz="1400" b="0" i="0" u="none" strike="noStrike" cap="none" dirty="0">
              <a:solidFill>
                <a:srgbClr val="000000"/>
              </a:solidFill>
              <a:latin typeface="Gotham Light" pitchFamily="50" charset="0"/>
              <a:sym typeface="Arial"/>
            </a:endParaRPr>
          </a:p>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Gotham Light" pitchFamily="50" charset="0"/>
              <a:ea typeface="Open Sans Light"/>
              <a:cs typeface="Open Sans Light"/>
              <a:sym typeface="Open Sans Light"/>
            </a:endParaRPr>
          </a:p>
        </p:txBody>
      </p:sp>
      <p:sp>
        <p:nvSpPr>
          <p:cNvPr id="320" name="Google Shape;320;p49"/>
          <p:cNvSpPr txBox="1"/>
          <p:nvPr/>
        </p:nvSpPr>
        <p:spPr>
          <a:xfrm>
            <a:off x="16815023" y="1819041"/>
            <a:ext cx="10693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sp>
        <p:nvSpPr>
          <p:cNvPr id="321" name="Google Shape;321;p49"/>
          <p:cNvSpPr txBox="1"/>
          <p:nvPr/>
        </p:nvSpPr>
        <p:spPr>
          <a:xfrm>
            <a:off x="22291244" y="10021876"/>
            <a:ext cx="10475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pic>
        <p:nvPicPr>
          <p:cNvPr id="322" name="Google Shape;322;p49" descr="C:\Users\burcak\Downloads\İstanbul Bilgi University-  Student (4).jpg"/>
          <p:cNvPicPr preferRelativeResize="0"/>
          <p:nvPr/>
        </p:nvPicPr>
        <p:blipFill rotWithShape="1">
          <a:blip r:embed="rId3">
            <a:alphaModFix/>
          </a:blip>
          <a:srcRect/>
          <a:stretch/>
        </p:blipFill>
        <p:spPr>
          <a:xfrm>
            <a:off x="124900" y="2825175"/>
            <a:ext cx="15251400" cy="7196700"/>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9"/>
                                        </p:tgtEl>
                                        <p:attrNameLst>
                                          <p:attrName>style.visibility</p:attrName>
                                        </p:attrNameLst>
                                      </p:cBhvr>
                                      <p:to>
                                        <p:strVal val="visible"/>
                                      </p:to>
                                    </p:set>
                                    <p:animEffect transition="in" filter="fade">
                                      <p:cBhvr>
                                        <p:cTn id="7" dur="500"/>
                                        <p:tgtEl>
                                          <p:spTgt spid="3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20"/>
                                        </p:tgtEl>
                                        <p:attrNameLst>
                                          <p:attrName>style.visibility</p:attrName>
                                        </p:attrNameLst>
                                      </p:cBhvr>
                                      <p:to>
                                        <p:strVal val="visible"/>
                                      </p:to>
                                    </p:set>
                                    <p:animEffect transition="in" filter="fade">
                                      <p:cBhvr>
                                        <p:cTn id="11" dur="500"/>
                                        <p:tgtEl>
                                          <p:spTgt spid="32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21"/>
                                        </p:tgtEl>
                                        <p:attrNameLst>
                                          <p:attrName>style.visibility</p:attrName>
                                        </p:attrNameLst>
                                      </p:cBhvr>
                                      <p:to>
                                        <p:strVal val="visible"/>
                                      </p:to>
                                    </p:set>
                                    <p:animEffect transition="in" filter="fade">
                                      <p:cBhvr>
                                        <p:cTn id="15" dur="500"/>
                                        <p:tgtEl>
                                          <p:spTgt spid="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50"/>
          <p:cNvSpPr/>
          <p:nvPr/>
        </p:nvSpPr>
        <p:spPr>
          <a:xfrm>
            <a:off x="15583805" y="0"/>
            <a:ext cx="8803370" cy="13716000"/>
          </a:xfrm>
          <a:prstGeom prst="rect">
            <a:avLst/>
          </a:prstGeom>
          <a:solidFill>
            <a:schemeClr val="tx2">
              <a:lumMod val="75000"/>
            </a:schemeClr>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Gotham Light" pitchFamily="50" charset="0"/>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Please read carefully.</a:t>
            </a:r>
            <a:endParaRPr sz="1400" b="0" i="0" u="none" strike="noStrike" cap="none" dirty="0">
              <a:solidFill>
                <a:srgbClr val="000000"/>
              </a:solidFill>
              <a:latin typeface="Gotham Light" pitchFamily="50" charset="0"/>
              <a:sym typeface="Arial"/>
            </a:endParaRPr>
          </a:p>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Gotham Light" pitchFamily="50" charset="0"/>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Click “next” to continue.</a:t>
            </a:r>
            <a:endParaRPr sz="1400" b="0" i="0" u="none" strike="noStrike" cap="none" dirty="0">
              <a:solidFill>
                <a:srgbClr val="000000"/>
              </a:solidFill>
              <a:latin typeface="Gotham Light" pitchFamily="50" charset="0"/>
              <a:sym typeface="Arial"/>
            </a:endParaRPr>
          </a:p>
        </p:txBody>
      </p:sp>
      <p:sp>
        <p:nvSpPr>
          <p:cNvPr id="328" name="Google Shape;328;p50"/>
          <p:cNvSpPr txBox="1"/>
          <p:nvPr/>
        </p:nvSpPr>
        <p:spPr>
          <a:xfrm>
            <a:off x="16815023" y="1819041"/>
            <a:ext cx="10693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sp>
        <p:nvSpPr>
          <p:cNvPr id="329" name="Google Shape;329;p50"/>
          <p:cNvSpPr txBox="1"/>
          <p:nvPr/>
        </p:nvSpPr>
        <p:spPr>
          <a:xfrm>
            <a:off x="22291244" y="10021876"/>
            <a:ext cx="10475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pic>
        <p:nvPicPr>
          <p:cNvPr id="330" name="Google Shape;330;p50" descr="C:\Users\burcak\Downloads\İstanbul Bilgi University-  Student (5).jpg"/>
          <p:cNvPicPr preferRelativeResize="0"/>
          <p:nvPr/>
        </p:nvPicPr>
        <p:blipFill rotWithShape="1">
          <a:blip r:embed="rId3">
            <a:alphaModFix/>
          </a:blip>
          <a:srcRect/>
          <a:stretch/>
        </p:blipFill>
        <p:spPr>
          <a:xfrm>
            <a:off x="696006" y="3039236"/>
            <a:ext cx="14210165" cy="6705423"/>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7"/>
                                        </p:tgtEl>
                                        <p:attrNameLst>
                                          <p:attrName>style.visibility</p:attrName>
                                        </p:attrNameLst>
                                      </p:cBhvr>
                                      <p:to>
                                        <p:strVal val="visible"/>
                                      </p:to>
                                    </p:set>
                                    <p:animEffect transition="in" filter="fade">
                                      <p:cBhvr>
                                        <p:cTn id="7" dur="500"/>
                                        <p:tgtEl>
                                          <p:spTgt spid="32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28"/>
                                        </p:tgtEl>
                                        <p:attrNameLst>
                                          <p:attrName>style.visibility</p:attrName>
                                        </p:attrNameLst>
                                      </p:cBhvr>
                                      <p:to>
                                        <p:strVal val="visible"/>
                                      </p:to>
                                    </p:set>
                                    <p:animEffect transition="in" filter="fade">
                                      <p:cBhvr>
                                        <p:cTn id="11" dur="500"/>
                                        <p:tgtEl>
                                          <p:spTgt spid="32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29"/>
                                        </p:tgtEl>
                                        <p:attrNameLst>
                                          <p:attrName>style.visibility</p:attrName>
                                        </p:attrNameLst>
                                      </p:cBhvr>
                                      <p:to>
                                        <p:strVal val="visible"/>
                                      </p:to>
                                    </p:set>
                                    <p:animEffect transition="in" filter="fade">
                                      <p:cBhvr>
                                        <p:cTn id="15" dur="500"/>
                                        <p:tgtEl>
                                          <p:spTgt spid="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51"/>
          <p:cNvSpPr/>
          <p:nvPr/>
        </p:nvSpPr>
        <p:spPr>
          <a:xfrm>
            <a:off x="15583805" y="0"/>
            <a:ext cx="8803370" cy="13716000"/>
          </a:xfrm>
          <a:prstGeom prst="rect">
            <a:avLst/>
          </a:prstGeom>
          <a:solidFill>
            <a:schemeClr val="tx2">
              <a:lumMod val="75000"/>
            </a:schemeClr>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You may see your semester credit load.</a:t>
            </a:r>
            <a:endParaRPr sz="1400" b="0" i="0" u="none" strike="noStrike" cap="none" dirty="0">
              <a:solidFill>
                <a:srgbClr val="000000"/>
              </a:solidFill>
              <a:latin typeface="Gotham Light" pitchFamily="50" charset="0"/>
              <a:sym typeface="Arial"/>
            </a:endParaRPr>
          </a:p>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Click “next” to continue.</a:t>
            </a:r>
            <a:endParaRPr sz="1400" b="0" i="0" u="none" strike="noStrike" cap="none" dirty="0">
              <a:solidFill>
                <a:srgbClr val="000000"/>
              </a:solidFill>
              <a:latin typeface="Gotham Light" pitchFamily="50" charset="0"/>
              <a:sym typeface="Arial"/>
            </a:endParaRPr>
          </a:p>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Gotham Light" pitchFamily="50" charset="0"/>
              <a:ea typeface="Open Sans Light"/>
              <a:cs typeface="Open Sans Light"/>
              <a:sym typeface="Open Sans Light"/>
            </a:endParaRPr>
          </a:p>
        </p:txBody>
      </p:sp>
      <p:sp>
        <p:nvSpPr>
          <p:cNvPr id="336" name="Google Shape;336;p51"/>
          <p:cNvSpPr txBox="1"/>
          <p:nvPr/>
        </p:nvSpPr>
        <p:spPr>
          <a:xfrm>
            <a:off x="16815023" y="1819041"/>
            <a:ext cx="10693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sp>
        <p:nvSpPr>
          <p:cNvPr id="337" name="Google Shape;337;p51"/>
          <p:cNvSpPr txBox="1"/>
          <p:nvPr/>
        </p:nvSpPr>
        <p:spPr>
          <a:xfrm>
            <a:off x="22291244" y="10021876"/>
            <a:ext cx="10475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pic>
        <p:nvPicPr>
          <p:cNvPr id="338" name="Google Shape;338;p51" descr="C:\Users\burcak\Downloads\İstanbul Bilgi University- (14).jpg"/>
          <p:cNvPicPr preferRelativeResize="0"/>
          <p:nvPr/>
        </p:nvPicPr>
        <p:blipFill rotWithShape="1">
          <a:blip r:embed="rId3">
            <a:alphaModFix/>
          </a:blip>
          <a:srcRect/>
          <a:stretch/>
        </p:blipFill>
        <p:spPr>
          <a:xfrm>
            <a:off x="433860" y="3124265"/>
            <a:ext cx="14617454" cy="6897611"/>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5"/>
                                        </p:tgtEl>
                                        <p:attrNameLst>
                                          <p:attrName>style.visibility</p:attrName>
                                        </p:attrNameLst>
                                      </p:cBhvr>
                                      <p:to>
                                        <p:strVal val="visible"/>
                                      </p:to>
                                    </p:set>
                                    <p:animEffect transition="in" filter="fade">
                                      <p:cBhvr>
                                        <p:cTn id="7" dur="500"/>
                                        <p:tgtEl>
                                          <p:spTgt spid="33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36"/>
                                        </p:tgtEl>
                                        <p:attrNameLst>
                                          <p:attrName>style.visibility</p:attrName>
                                        </p:attrNameLst>
                                      </p:cBhvr>
                                      <p:to>
                                        <p:strVal val="visible"/>
                                      </p:to>
                                    </p:set>
                                    <p:animEffect transition="in" filter="fade">
                                      <p:cBhvr>
                                        <p:cTn id="11" dur="500"/>
                                        <p:tgtEl>
                                          <p:spTgt spid="33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7"/>
                                        </p:tgtEl>
                                        <p:attrNameLst>
                                          <p:attrName>style.visibility</p:attrName>
                                        </p:attrNameLst>
                                      </p:cBhvr>
                                      <p:to>
                                        <p:strVal val="visible"/>
                                      </p:to>
                                    </p:set>
                                    <p:animEffect transition="in" filter="fade">
                                      <p:cBhvr>
                                        <p:cTn id="15" dur="500"/>
                                        <p:tgtEl>
                                          <p:spTgt spid="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52"/>
          <p:cNvSpPr/>
          <p:nvPr/>
        </p:nvSpPr>
        <p:spPr>
          <a:xfrm>
            <a:off x="15583805" y="0"/>
            <a:ext cx="8803370" cy="13716000"/>
          </a:xfrm>
          <a:prstGeom prst="rect">
            <a:avLst/>
          </a:prstGeom>
          <a:solidFill>
            <a:schemeClr val="tx2">
              <a:lumMod val="75000"/>
            </a:schemeClr>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Make your selection from the options.</a:t>
            </a:r>
            <a:endParaRPr sz="4300" b="0" i="0" u="none" strike="noStrike" cap="none" dirty="0">
              <a:solidFill>
                <a:schemeClr val="lt1"/>
              </a:solidFill>
              <a:latin typeface="Gotham Light" pitchFamily="50" charset="0"/>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Gotham Light" pitchFamily="50" charset="0"/>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Gotham Light" pitchFamily="50" charset="0"/>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Click “next” to continue</a:t>
            </a:r>
            <a:endParaRPr sz="1400" b="0" i="0" u="none" strike="noStrike" cap="none" dirty="0">
              <a:solidFill>
                <a:srgbClr val="000000"/>
              </a:solidFill>
              <a:latin typeface="Gotham Light" pitchFamily="50" charset="0"/>
              <a:sym typeface="Arial"/>
            </a:endParaRPr>
          </a:p>
        </p:txBody>
      </p:sp>
      <p:sp>
        <p:nvSpPr>
          <p:cNvPr id="344" name="Google Shape;344;p52"/>
          <p:cNvSpPr txBox="1"/>
          <p:nvPr/>
        </p:nvSpPr>
        <p:spPr>
          <a:xfrm>
            <a:off x="16815023" y="1819041"/>
            <a:ext cx="10693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sp>
        <p:nvSpPr>
          <p:cNvPr id="345" name="Google Shape;345;p52"/>
          <p:cNvSpPr txBox="1"/>
          <p:nvPr/>
        </p:nvSpPr>
        <p:spPr>
          <a:xfrm>
            <a:off x="22291244" y="10021876"/>
            <a:ext cx="10475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pic>
        <p:nvPicPr>
          <p:cNvPr id="346" name="Google Shape;346;p52" descr="C:\Users\burcak\Downloads\İstanbul Bilgi University- (15).jpg"/>
          <p:cNvPicPr preferRelativeResize="0"/>
          <p:nvPr/>
        </p:nvPicPr>
        <p:blipFill rotWithShape="1">
          <a:blip r:embed="rId3">
            <a:alphaModFix/>
          </a:blip>
          <a:srcRect/>
          <a:stretch/>
        </p:blipFill>
        <p:spPr>
          <a:xfrm>
            <a:off x="1044575" y="3563122"/>
            <a:ext cx="13687426" cy="6458754"/>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3"/>
                                        </p:tgtEl>
                                        <p:attrNameLst>
                                          <p:attrName>style.visibility</p:attrName>
                                        </p:attrNameLst>
                                      </p:cBhvr>
                                      <p:to>
                                        <p:strVal val="visible"/>
                                      </p:to>
                                    </p:set>
                                    <p:animEffect transition="in" filter="fade">
                                      <p:cBhvr>
                                        <p:cTn id="7" dur="500"/>
                                        <p:tgtEl>
                                          <p:spTgt spid="34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44"/>
                                        </p:tgtEl>
                                        <p:attrNameLst>
                                          <p:attrName>style.visibility</p:attrName>
                                        </p:attrNameLst>
                                      </p:cBhvr>
                                      <p:to>
                                        <p:strVal val="visible"/>
                                      </p:to>
                                    </p:set>
                                    <p:animEffect transition="in" filter="fade">
                                      <p:cBhvr>
                                        <p:cTn id="11" dur="500"/>
                                        <p:tgtEl>
                                          <p:spTgt spid="34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45"/>
                                        </p:tgtEl>
                                        <p:attrNameLst>
                                          <p:attrName>style.visibility</p:attrName>
                                        </p:attrNameLst>
                                      </p:cBhvr>
                                      <p:to>
                                        <p:strVal val="visible"/>
                                      </p:to>
                                    </p:set>
                                    <p:animEffect transition="in" filter="fade">
                                      <p:cBhvr>
                                        <p:cTn id="15" dur="500"/>
                                        <p:tgtEl>
                                          <p:spTgt spid="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58"/>
          <p:cNvSpPr/>
          <p:nvPr/>
        </p:nvSpPr>
        <p:spPr>
          <a:xfrm>
            <a:off x="15583805" y="0"/>
            <a:ext cx="8803370" cy="13716000"/>
          </a:xfrm>
          <a:prstGeom prst="rect">
            <a:avLst/>
          </a:prstGeom>
          <a:solidFill>
            <a:schemeClr val="tx2">
              <a:lumMod val="75000"/>
            </a:schemeClr>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Open Sans Light"/>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Select a packet.</a:t>
            </a:r>
            <a:endParaRPr sz="4300" b="0" i="0" u="none" strike="noStrike" cap="none" dirty="0">
              <a:solidFill>
                <a:schemeClr val="lt1"/>
              </a:solidFill>
              <a:latin typeface="Gotham Light" pitchFamily="50" charset="0"/>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 </a:t>
            </a:r>
            <a:endParaRPr sz="4300" b="0" i="0" u="none" strike="noStrike" cap="none" dirty="0">
              <a:solidFill>
                <a:schemeClr val="lt1"/>
              </a:solidFill>
              <a:latin typeface="Gotham Light" pitchFamily="50" charset="0"/>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Click “next” to continue.</a:t>
            </a:r>
          </a:p>
          <a:p>
            <a:pPr marL="0" marR="0" lvl="0" indent="0" algn="ctr" rtl="0">
              <a:lnSpc>
                <a:spcPct val="100000"/>
              </a:lnSpc>
              <a:spcBef>
                <a:spcPts val="0"/>
              </a:spcBef>
              <a:spcAft>
                <a:spcPts val="0"/>
              </a:spcAft>
              <a:buClr>
                <a:srgbClr val="000000"/>
              </a:buClr>
              <a:buSzPts val="4300"/>
              <a:buFont typeface="Arial"/>
              <a:buNone/>
            </a:pPr>
            <a:endParaRPr sz="1400" b="0" i="0" u="none" strike="noStrike" cap="none" dirty="0">
              <a:solidFill>
                <a:srgbClr val="000000"/>
              </a:solidFill>
              <a:latin typeface="Arial"/>
              <a:ea typeface="Arial"/>
              <a:cs typeface="Arial"/>
              <a:sym typeface="Arial"/>
            </a:endParaRPr>
          </a:p>
        </p:txBody>
      </p:sp>
      <p:sp>
        <p:nvSpPr>
          <p:cNvPr id="389" name="Google Shape;389;p58"/>
          <p:cNvSpPr txBox="1"/>
          <p:nvPr/>
        </p:nvSpPr>
        <p:spPr>
          <a:xfrm>
            <a:off x="22291244" y="10021876"/>
            <a:ext cx="10475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sp>
        <p:nvSpPr>
          <p:cNvPr id="390" name="Google Shape;390;p58"/>
          <p:cNvSpPr/>
          <p:nvPr/>
        </p:nvSpPr>
        <p:spPr>
          <a:xfrm>
            <a:off x="16570266" y="2782484"/>
            <a:ext cx="1196774" cy="373948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23700" b="0" i="0" u="none" strike="noStrike" cap="none">
              <a:solidFill>
                <a:schemeClr val="dk1"/>
              </a:solidFill>
              <a:latin typeface="Calibri"/>
              <a:ea typeface="Calibri"/>
              <a:cs typeface="Calibri"/>
              <a:sym typeface="Calibri"/>
            </a:endParaRPr>
          </a:p>
        </p:txBody>
      </p:sp>
      <p:pic>
        <p:nvPicPr>
          <p:cNvPr id="391" name="Google Shape;391;p58" descr="C:\Users\burcak\Downloads\İstanbul Bilgi University- (19).jpg"/>
          <p:cNvPicPr preferRelativeResize="0"/>
          <p:nvPr/>
        </p:nvPicPr>
        <p:blipFill rotWithShape="1">
          <a:blip r:embed="rId3">
            <a:alphaModFix/>
          </a:blip>
          <a:srcRect/>
          <a:stretch/>
        </p:blipFill>
        <p:spPr>
          <a:xfrm>
            <a:off x="271124" y="3535463"/>
            <a:ext cx="15059803" cy="7106345"/>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8"/>
                                        </p:tgtEl>
                                        <p:attrNameLst>
                                          <p:attrName>style.visibility</p:attrName>
                                        </p:attrNameLst>
                                      </p:cBhvr>
                                      <p:to>
                                        <p:strVal val="visible"/>
                                      </p:to>
                                    </p:set>
                                    <p:animEffect transition="in" filter="fade">
                                      <p:cBhvr>
                                        <p:cTn id="7" dur="500"/>
                                        <p:tgtEl>
                                          <p:spTgt spid="38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89"/>
                                        </p:tgtEl>
                                        <p:attrNameLst>
                                          <p:attrName>style.visibility</p:attrName>
                                        </p:attrNameLst>
                                      </p:cBhvr>
                                      <p:to>
                                        <p:strVal val="visible"/>
                                      </p:to>
                                    </p:set>
                                    <p:animEffect transition="in" filter="fade">
                                      <p:cBhvr>
                                        <p:cTn id="11" dur="500"/>
                                        <p:tgtEl>
                                          <p:spTgt spid="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53"/>
          <p:cNvSpPr/>
          <p:nvPr/>
        </p:nvSpPr>
        <p:spPr>
          <a:xfrm>
            <a:off x="15583805" y="0"/>
            <a:ext cx="8803370" cy="13716000"/>
          </a:xfrm>
          <a:prstGeom prst="rect">
            <a:avLst/>
          </a:prstGeom>
          <a:solidFill>
            <a:schemeClr val="tx2">
              <a:lumMod val="75000"/>
            </a:schemeClr>
          </a:solidFill>
          <a:ln>
            <a:noFill/>
          </a:ln>
        </p:spPr>
        <p:txBody>
          <a:bodyPr spcFirstLastPara="1" wrap="square" lIns="91400" tIns="45700" rIns="91400" bIns="45700" anchor="ctr"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dirty="0">
                <a:solidFill>
                  <a:schemeClr val="lt1"/>
                </a:solidFill>
                <a:latin typeface="Open Sans"/>
                <a:ea typeface="Open Sans"/>
                <a:cs typeface="Open Sans"/>
                <a:sym typeface="Open Sans"/>
              </a:rPr>
              <a:t>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Choose a course for your elective slot under the related program.</a:t>
            </a:r>
            <a:endParaRPr sz="4300" b="0" i="0" u="none" strike="noStrike" cap="none" dirty="0">
              <a:solidFill>
                <a:schemeClr val="lt1"/>
              </a:solidFill>
              <a:latin typeface="Gotham Light" pitchFamily="50" charset="0"/>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Gotham Light" pitchFamily="50" charset="0"/>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Click “next” to continue</a:t>
            </a:r>
          </a:p>
          <a:p>
            <a:pPr marL="0" marR="0" lvl="0" indent="0" algn="ctr" rtl="0">
              <a:lnSpc>
                <a:spcPct val="100000"/>
              </a:lnSpc>
              <a:spcBef>
                <a:spcPts val="0"/>
              </a:spcBef>
              <a:spcAft>
                <a:spcPts val="0"/>
              </a:spcAft>
              <a:buClr>
                <a:srgbClr val="000000"/>
              </a:buClr>
              <a:buSzPts val="4300"/>
              <a:buFont typeface="Arial"/>
              <a:buNone/>
            </a:pPr>
            <a:endParaRPr lang="en-US" sz="4300" dirty="0">
              <a:solidFill>
                <a:schemeClr val="lt1"/>
              </a:solidFill>
              <a:latin typeface="Gotham Light" pitchFamily="50" charset="0"/>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Gotham Light" pitchFamily="50" charset="0"/>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Open Sans Light"/>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Open Sans Light"/>
              <a:ea typeface="Open Sans Light"/>
              <a:cs typeface="Open Sans Light"/>
              <a:sym typeface="Open Sans Light"/>
            </a:endParaRPr>
          </a:p>
        </p:txBody>
      </p:sp>
      <p:sp>
        <p:nvSpPr>
          <p:cNvPr id="352" name="Google Shape;352;p53"/>
          <p:cNvSpPr txBox="1"/>
          <p:nvPr/>
        </p:nvSpPr>
        <p:spPr>
          <a:xfrm>
            <a:off x="22291244" y="10021876"/>
            <a:ext cx="10475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pic>
        <p:nvPicPr>
          <p:cNvPr id="353" name="Google Shape;353;p53" descr="C:\Users\burcak\Downloads\İstanbul Bilgi University- (16).jpg"/>
          <p:cNvPicPr preferRelativeResize="0"/>
          <p:nvPr/>
        </p:nvPicPr>
        <p:blipFill rotWithShape="1">
          <a:blip r:embed="rId3">
            <a:alphaModFix/>
          </a:blip>
          <a:srcRect/>
          <a:stretch/>
        </p:blipFill>
        <p:spPr>
          <a:xfrm>
            <a:off x="457908" y="3557620"/>
            <a:ext cx="14727377" cy="6949481"/>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1"/>
                                        </p:tgtEl>
                                        <p:attrNameLst>
                                          <p:attrName>style.visibility</p:attrName>
                                        </p:attrNameLst>
                                      </p:cBhvr>
                                      <p:to>
                                        <p:strVal val="visible"/>
                                      </p:to>
                                    </p:set>
                                    <p:animEffect transition="in" filter="fade">
                                      <p:cBhvr>
                                        <p:cTn id="7" dur="500"/>
                                        <p:tgtEl>
                                          <p:spTgt spid="35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52"/>
                                        </p:tgtEl>
                                        <p:attrNameLst>
                                          <p:attrName>style.visibility</p:attrName>
                                        </p:attrNameLst>
                                      </p:cBhvr>
                                      <p:to>
                                        <p:strVal val="visible"/>
                                      </p:to>
                                    </p:set>
                                    <p:animEffect transition="in" filter="fade">
                                      <p:cBhvr>
                                        <p:cTn id="11" dur="500"/>
                                        <p:tgtEl>
                                          <p:spTgt spid="3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54"/>
          <p:cNvSpPr/>
          <p:nvPr/>
        </p:nvSpPr>
        <p:spPr>
          <a:xfrm>
            <a:off x="15583805" y="0"/>
            <a:ext cx="8803370" cy="13716000"/>
          </a:xfrm>
          <a:prstGeom prst="rect">
            <a:avLst/>
          </a:prstGeom>
          <a:solidFill>
            <a:schemeClr val="tx2">
              <a:lumMod val="75000"/>
            </a:schemeClr>
          </a:solidFill>
          <a:ln>
            <a:noFill/>
          </a:ln>
        </p:spPr>
        <p:txBody>
          <a:bodyPr spcFirstLastPara="1" wrap="square" lIns="91400" tIns="45700" rIns="91400" bIns="45700" anchor="ctr" anchorCtr="0">
            <a:noAutofit/>
          </a:bodyPr>
          <a:lstStyle/>
          <a:p>
            <a:pPr marL="0" marR="0" lvl="0" indent="0" rtl="0">
              <a:lnSpc>
                <a:spcPct val="80000"/>
              </a:lnSpc>
              <a:spcBef>
                <a:spcPts val="0"/>
              </a:spcBef>
              <a:spcAft>
                <a:spcPts val="0"/>
              </a:spcAft>
              <a:buClr>
                <a:srgbClr val="000000"/>
              </a:buClr>
              <a:buSzPts val="23700"/>
              <a:buFont typeface="Arial"/>
              <a:buNone/>
            </a:pPr>
            <a:r>
              <a:rPr lang="en-US" sz="23700" b="0" i="0" u="none" strike="noStrike" cap="none" dirty="0">
                <a:solidFill>
                  <a:schemeClr val="lt1"/>
                </a:solidFill>
                <a:latin typeface="Open Sans"/>
                <a:ea typeface="Open Sans"/>
                <a:cs typeface="Open Sans"/>
                <a:sym typeface="Open Sans"/>
              </a:rPr>
              <a:t> “</a:t>
            </a:r>
            <a:endParaRPr sz="23700" b="0" i="0" u="none" strike="noStrike" cap="none" dirty="0">
              <a:solidFill>
                <a:schemeClr val="lt1"/>
              </a:solidFill>
              <a:latin typeface="Open Sans"/>
              <a:ea typeface="Open Sans"/>
              <a:cs typeface="Open Sans"/>
              <a:sym typeface="Open Sans"/>
            </a:endParaRPr>
          </a:p>
          <a:p>
            <a:pPr marL="0" marR="0" lvl="0" indent="0" algn="ctr" rtl="0">
              <a:lnSpc>
                <a:spcPct val="8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You may see the course</a:t>
            </a:r>
            <a:endParaRPr sz="4300" b="0" i="0" u="none" strike="noStrike" cap="none" dirty="0">
              <a:solidFill>
                <a:schemeClr val="lt1"/>
              </a:solidFill>
              <a:latin typeface="Gotham Light" pitchFamily="50" charset="0"/>
              <a:ea typeface="Open Sans Light"/>
              <a:cs typeface="Open Sans Light"/>
              <a:sym typeface="Open Sans Light"/>
            </a:endParaRPr>
          </a:p>
          <a:p>
            <a:pPr marL="0" marR="0" lvl="0" indent="0" algn="ctr" rtl="0">
              <a:lnSpc>
                <a:spcPct val="8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you have selected.</a:t>
            </a:r>
            <a:endParaRPr sz="4300" b="0" i="0" u="none" strike="noStrike" cap="none" dirty="0">
              <a:solidFill>
                <a:schemeClr val="lt1"/>
              </a:solidFill>
              <a:latin typeface="Gotham Light" pitchFamily="50" charset="0"/>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Gotham Light" pitchFamily="50" charset="0"/>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Click “next” to continue.</a:t>
            </a:r>
            <a:endParaRPr sz="4300" b="0" i="0" u="none" strike="noStrike" cap="none" dirty="0">
              <a:solidFill>
                <a:schemeClr val="lt1"/>
              </a:solidFill>
              <a:latin typeface="Gotham Light" pitchFamily="50" charset="0"/>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endParaRPr lang="en-US" sz="4300" b="0" i="0" u="none" strike="noStrike" cap="none" dirty="0">
              <a:solidFill>
                <a:schemeClr val="lt1"/>
              </a:solidFill>
              <a:latin typeface="Open Sans Light"/>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Open Sans Light"/>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Open Sans Light"/>
              <a:ea typeface="Open Sans Light"/>
              <a:cs typeface="Open Sans Light"/>
              <a:sym typeface="Open Sans Light"/>
            </a:endParaRPr>
          </a:p>
        </p:txBody>
      </p:sp>
      <p:sp>
        <p:nvSpPr>
          <p:cNvPr id="359" name="Google Shape;359;p54"/>
          <p:cNvSpPr txBox="1"/>
          <p:nvPr/>
        </p:nvSpPr>
        <p:spPr>
          <a:xfrm>
            <a:off x="22291244" y="10021876"/>
            <a:ext cx="10475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pic>
        <p:nvPicPr>
          <p:cNvPr id="360" name="Google Shape;360;p54" descr="C:\Users\burcak\Downloads\İstanbul Bilgi University- (31).jpg"/>
          <p:cNvPicPr preferRelativeResize="0"/>
          <p:nvPr/>
        </p:nvPicPr>
        <p:blipFill rotWithShape="1">
          <a:blip r:embed="rId3">
            <a:alphaModFix/>
          </a:blip>
          <a:srcRect/>
          <a:stretch/>
        </p:blipFill>
        <p:spPr>
          <a:xfrm>
            <a:off x="566058" y="3816459"/>
            <a:ext cx="14725750" cy="6948713"/>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8"/>
                                        </p:tgtEl>
                                        <p:attrNameLst>
                                          <p:attrName>style.visibility</p:attrName>
                                        </p:attrNameLst>
                                      </p:cBhvr>
                                      <p:to>
                                        <p:strVal val="visible"/>
                                      </p:to>
                                    </p:set>
                                    <p:animEffect transition="in" filter="fade">
                                      <p:cBhvr>
                                        <p:cTn id="7" dur="500"/>
                                        <p:tgtEl>
                                          <p:spTgt spid="35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59"/>
                                        </p:tgtEl>
                                        <p:attrNameLst>
                                          <p:attrName>style.visibility</p:attrName>
                                        </p:attrNameLst>
                                      </p:cBhvr>
                                      <p:to>
                                        <p:strVal val="visible"/>
                                      </p:to>
                                    </p:set>
                                    <p:animEffect transition="in" filter="fade">
                                      <p:cBhvr>
                                        <p:cTn id="11" dur="500"/>
                                        <p:tgtEl>
                                          <p:spTgt spid="3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35"/>
          <p:cNvSpPr/>
          <p:nvPr/>
        </p:nvSpPr>
        <p:spPr>
          <a:xfrm>
            <a:off x="0" y="13081001"/>
            <a:ext cx="24387174" cy="1397000"/>
          </a:xfrm>
          <a:prstGeom prst="rect">
            <a:avLst/>
          </a:prstGeom>
          <a:solidFill>
            <a:schemeClr val="lt1"/>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lt1"/>
              </a:solidFill>
              <a:latin typeface="Open Sans Light"/>
              <a:ea typeface="Open Sans Light"/>
              <a:cs typeface="Open Sans Light"/>
              <a:sym typeface="Open Sans Light"/>
            </a:endParaRPr>
          </a:p>
        </p:txBody>
      </p:sp>
      <p:sp>
        <p:nvSpPr>
          <p:cNvPr id="170" name="Google Shape;170;p35"/>
          <p:cNvSpPr txBox="1">
            <a:spLocks noGrp="1"/>
          </p:cNvSpPr>
          <p:nvPr>
            <p:ph type="ctrTitle"/>
          </p:nvPr>
        </p:nvSpPr>
        <p:spPr>
          <a:xfrm>
            <a:off x="1829038" y="702752"/>
            <a:ext cx="20729098" cy="1371557"/>
          </a:xfrm>
          <a:prstGeom prst="rect">
            <a:avLst/>
          </a:prstGeom>
          <a:noFill/>
          <a:ln>
            <a:noFill/>
          </a:ln>
        </p:spPr>
        <p:txBody>
          <a:bodyPr spcFirstLastPara="1" wrap="square" lIns="217425" tIns="108700" rIns="217425" bIns="108700" anchor="ctr" anchorCtr="0">
            <a:noAutofit/>
          </a:bodyPr>
          <a:lstStyle/>
          <a:p>
            <a:pPr marL="0" marR="0" lvl="0" indent="0" algn="ctr" rtl="0">
              <a:lnSpc>
                <a:spcPct val="100000"/>
              </a:lnSpc>
              <a:spcBef>
                <a:spcPts val="0"/>
              </a:spcBef>
              <a:spcAft>
                <a:spcPts val="0"/>
              </a:spcAft>
              <a:buClr>
                <a:schemeClr val="lt2"/>
              </a:buClr>
              <a:buSzPts val="1400"/>
              <a:buFont typeface="Open Sans"/>
              <a:buNone/>
            </a:pPr>
            <a:r>
              <a:rPr lang="en-US" sz="5900" b="0" i="0" u="none" strike="noStrike" cap="none" dirty="0">
                <a:solidFill>
                  <a:schemeClr val="lt2"/>
                </a:solidFill>
                <a:latin typeface="Gotham Light" pitchFamily="50" charset="0"/>
                <a:sym typeface="Open Sans"/>
              </a:rPr>
              <a:t>Things to know step by step:</a:t>
            </a:r>
            <a:endParaRPr sz="5900" b="0" i="0" u="none" strike="noStrike" cap="none" dirty="0">
              <a:solidFill>
                <a:schemeClr val="lt2"/>
              </a:solidFill>
              <a:latin typeface="Gotham Light" pitchFamily="50" charset="0"/>
              <a:sym typeface="Open Sans"/>
            </a:endParaRPr>
          </a:p>
        </p:txBody>
      </p:sp>
      <p:sp>
        <p:nvSpPr>
          <p:cNvPr id="171" name="Google Shape;171;p35"/>
          <p:cNvSpPr txBox="1">
            <a:spLocks noGrp="1"/>
          </p:cNvSpPr>
          <p:nvPr>
            <p:ph type="subTitle" idx="1"/>
          </p:nvPr>
        </p:nvSpPr>
        <p:spPr>
          <a:xfrm>
            <a:off x="12816837" y="2881202"/>
            <a:ext cx="7239780" cy="1286015"/>
          </a:xfrm>
          <a:prstGeom prst="rect">
            <a:avLst/>
          </a:prstGeom>
          <a:noFill/>
          <a:ln>
            <a:noFill/>
          </a:ln>
        </p:spPr>
        <p:txBody>
          <a:bodyPr spcFirstLastPara="1" wrap="square" lIns="217425" tIns="108700" rIns="217425" bIns="108700" anchor="t" anchorCtr="0">
            <a:noAutofit/>
          </a:bodyPr>
          <a:lstStyle/>
          <a:p>
            <a:pPr marL="0" marR="0" lvl="0" indent="0" algn="l" rtl="0">
              <a:lnSpc>
                <a:spcPct val="110000"/>
              </a:lnSpc>
              <a:spcBef>
                <a:spcPts val="0"/>
              </a:spcBef>
              <a:spcAft>
                <a:spcPts val="0"/>
              </a:spcAft>
              <a:buClr>
                <a:schemeClr val="dk2"/>
              </a:buClr>
              <a:buSzPts val="1400"/>
              <a:buFont typeface="Arial"/>
              <a:buNone/>
            </a:pPr>
            <a:r>
              <a:rPr lang="en-US" sz="3500" b="0" i="0" u="none" strike="noStrike" cap="none" dirty="0">
                <a:solidFill>
                  <a:schemeClr val="dk2"/>
                </a:solidFill>
                <a:latin typeface="Gotham Bold" pitchFamily="50" charset="0"/>
                <a:sym typeface="Open Sans Light"/>
              </a:rPr>
              <a:t>Appointment</a:t>
            </a:r>
            <a:endParaRPr sz="2400" b="0" i="0" u="none" strike="noStrike" cap="none" dirty="0">
              <a:solidFill>
                <a:schemeClr val="dk2"/>
              </a:solidFill>
              <a:latin typeface="Gotham Bold" pitchFamily="50" charset="0"/>
              <a:sym typeface="Open Sans Light"/>
            </a:endParaRPr>
          </a:p>
          <a:p>
            <a:pPr marL="0" marR="0" lvl="0" indent="0" algn="l" rtl="0">
              <a:lnSpc>
                <a:spcPct val="110000"/>
              </a:lnSpc>
              <a:spcBef>
                <a:spcPts val="480"/>
              </a:spcBef>
              <a:spcAft>
                <a:spcPts val="0"/>
              </a:spcAft>
              <a:buClr>
                <a:schemeClr val="dk2"/>
              </a:buClr>
              <a:buSzPts val="1400"/>
              <a:buFont typeface="Arial"/>
              <a:buNone/>
            </a:pPr>
            <a:r>
              <a:rPr lang="en-US" sz="2400" b="0" i="0" u="none" strike="noStrike" cap="none" dirty="0">
                <a:solidFill>
                  <a:schemeClr val="dk2"/>
                </a:solidFill>
                <a:latin typeface="Gotham Light" pitchFamily="50" charset="0"/>
                <a:sym typeface="Open Sans Light"/>
              </a:rPr>
              <a:t>for course registration</a:t>
            </a:r>
            <a:endParaRPr sz="3500" b="0" i="0" u="none" strike="noStrike" cap="none" dirty="0">
              <a:solidFill>
                <a:schemeClr val="dk2"/>
              </a:solidFill>
              <a:latin typeface="Gotham Light" pitchFamily="50" charset="0"/>
              <a:sym typeface="Open Sans Light"/>
            </a:endParaRPr>
          </a:p>
        </p:txBody>
      </p:sp>
      <p:sp>
        <p:nvSpPr>
          <p:cNvPr id="173" name="Google Shape;173;p35"/>
          <p:cNvSpPr/>
          <p:nvPr/>
        </p:nvSpPr>
        <p:spPr>
          <a:xfrm>
            <a:off x="11416773" y="2211692"/>
            <a:ext cx="1553645" cy="128013"/>
          </a:xfrm>
          <a:prstGeom prst="rect">
            <a:avLst/>
          </a:prstGeom>
          <a:solidFill>
            <a:schemeClr val="accent5"/>
          </a:solidFill>
          <a:ln>
            <a:noFill/>
          </a:ln>
        </p:spPr>
        <p:txBody>
          <a:bodyPr spcFirstLastPara="1" wrap="square" lIns="91300" tIns="45650" rIns="91300" bIns="4565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accent2"/>
              </a:solidFill>
              <a:latin typeface="Open Sans Light"/>
              <a:ea typeface="Open Sans Light"/>
              <a:cs typeface="Open Sans Light"/>
              <a:sym typeface="Open Sans Light"/>
            </a:endParaRPr>
          </a:p>
        </p:txBody>
      </p:sp>
      <p:cxnSp>
        <p:nvCxnSpPr>
          <p:cNvPr id="174" name="Google Shape;174;p35"/>
          <p:cNvCxnSpPr/>
          <p:nvPr/>
        </p:nvCxnSpPr>
        <p:spPr>
          <a:xfrm>
            <a:off x="12190352" y="3754082"/>
            <a:ext cx="0" cy="7843709"/>
          </a:xfrm>
          <a:prstGeom prst="straightConnector1">
            <a:avLst/>
          </a:prstGeom>
          <a:noFill/>
          <a:ln w="25400" cap="flat" cmpd="sng">
            <a:solidFill>
              <a:srgbClr val="D9D9D9"/>
            </a:solidFill>
            <a:prstDash val="dash"/>
            <a:round/>
            <a:headEnd type="none" w="sm" len="sm"/>
            <a:tailEnd type="none" w="sm" len="sm"/>
          </a:ln>
          <a:effectLst>
            <a:outerShdw blurRad="40000" dist="20000" dir="5400000" rotWithShape="0">
              <a:srgbClr val="000000">
                <a:alpha val="37254"/>
              </a:srgbClr>
            </a:outerShdw>
          </a:effectLst>
        </p:spPr>
      </p:cxnSp>
      <p:sp>
        <p:nvSpPr>
          <p:cNvPr id="175" name="Google Shape;175;p35"/>
          <p:cNvSpPr/>
          <p:nvPr/>
        </p:nvSpPr>
        <p:spPr>
          <a:xfrm>
            <a:off x="11693726" y="3056396"/>
            <a:ext cx="1011116" cy="1011117"/>
          </a:xfrm>
          <a:prstGeom prst="ellipse">
            <a:avLst/>
          </a:prstGeom>
          <a:solidFill>
            <a:schemeClr val="accent1"/>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lt1"/>
              </a:solidFill>
              <a:latin typeface="Open Sans Light"/>
              <a:ea typeface="Open Sans Light"/>
              <a:cs typeface="Open Sans Light"/>
              <a:sym typeface="Open Sans Light"/>
            </a:endParaRPr>
          </a:p>
        </p:txBody>
      </p:sp>
      <p:sp>
        <p:nvSpPr>
          <p:cNvPr id="176" name="Google Shape;176;p35"/>
          <p:cNvSpPr/>
          <p:nvPr/>
        </p:nvSpPr>
        <p:spPr>
          <a:xfrm>
            <a:off x="11693726" y="4625575"/>
            <a:ext cx="1011116" cy="1011117"/>
          </a:xfrm>
          <a:prstGeom prst="ellipse">
            <a:avLst/>
          </a:prstGeom>
          <a:solidFill>
            <a:schemeClr val="accent2"/>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lt1"/>
              </a:solidFill>
              <a:latin typeface="Open Sans Light"/>
              <a:ea typeface="Open Sans Light"/>
              <a:cs typeface="Open Sans Light"/>
              <a:sym typeface="Open Sans Light"/>
            </a:endParaRPr>
          </a:p>
        </p:txBody>
      </p:sp>
      <p:sp>
        <p:nvSpPr>
          <p:cNvPr id="177" name="Google Shape;177;p35"/>
          <p:cNvSpPr/>
          <p:nvPr/>
        </p:nvSpPr>
        <p:spPr>
          <a:xfrm>
            <a:off x="11690947" y="6141983"/>
            <a:ext cx="1011116" cy="1011117"/>
          </a:xfrm>
          <a:prstGeom prst="ellipse">
            <a:avLst/>
          </a:prstGeom>
          <a:solidFill>
            <a:schemeClr val="accent4"/>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lt1"/>
              </a:solidFill>
              <a:latin typeface="Open Sans Light"/>
              <a:ea typeface="Open Sans Light"/>
              <a:cs typeface="Open Sans Light"/>
              <a:sym typeface="Open Sans Light"/>
            </a:endParaRPr>
          </a:p>
        </p:txBody>
      </p:sp>
      <p:sp>
        <p:nvSpPr>
          <p:cNvPr id="178" name="Google Shape;178;p35"/>
          <p:cNvSpPr/>
          <p:nvPr/>
        </p:nvSpPr>
        <p:spPr>
          <a:xfrm>
            <a:off x="11690947" y="7711164"/>
            <a:ext cx="1011116" cy="1011117"/>
          </a:xfrm>
          <a:prstGeom prst="ellipse">
            <a:avLst/>
          </a:prstGeom>
          <a:solidFill>
            <a:schemeClr val="accent5"/>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lt1"/>
              </a:solidFill>
              <a:latin typeface="Open Sans Light"/>
              <a:ea typeface="Open Sans Light"/>
              <a:cs typeface="Open Sans Light"/>
              <a:sym typeface="Open Sans Light"/>
            </a:endParaRPr>
          </a:p>
        </p:txBody>
      </p:sp>
      <p:sp>
        <p:nvSpPr>
          <p:cNvPr id="179" name="Google Shape;179;p35"/>
          <p:cNvSpPr/>
          <p:nvPr/>
        </p:nvSpPr>
        <p:spPr>
          <a:xfrm>
            <a:off x="11693726" y="9289082"/>
            <a:ext cx="1011116" cy="1011117"/>
          </a:xfrm>
          <a:prstGeom prst="ellipse">
            <a:avLst/>
          </a:prstGeom>
          <a:solidFill>
            <a:schemeClr val="accent6"/>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lt1"/>
              </a:solidFill>
              <a:latin typeface="Open Sans Light"/>
              <a:ea typeface="Open Sans Light"/>
              <a:cs typeface="Open Sans Light"/>
              <a:sym typeface="Open Sans Light"/>
            </a:endParaRPr>
          </a:p>
        </p:txBody>
      </p:sp>
      <p:sp>
        <p:nvSpPr>
          <p:cNvPr id="180" name="Google Shape;180;p35"/>
          <p:cNvSpPr/>
          <p:nvPr/>
        </p:nvSpPr>
        <p:spPr>
          <a:xfrm>
            <a:off x="11693726" y="10858266"/>
            <a:ext cx="1011116" cy="1011117"/>
          </a:xfrm>
          <a:prstGeom prst="ellipse">
            <a:avLst/>
          </a:prstGeom>
          <a:solidFill>
            <a:schemeClr val="accent3">
              <a:lumMod val="75000"/>
            </a:schemeClr>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lt1"/>
              </a:solidFill>
              <a:latin typeface="Open Sans Light"/>
              <a:ea typeface="Open Sans Light"/>
              <a:cs typeface="Open Sans Light"/>
              <a:sym typeface="Open Sans Light"/>
            </a:endParaRPr>
          </a:p>
        </p:txBody>
      </p:sp>
      <p:sp>
        <p:nvSpPr>
          <p:cNvPr id="181" name="Google Shape;181;p35"/>
          <p:cNvSpPr txBox="1"/>
          <p:nvPr/>
        </p:nvSpPr>
        <p:spPr>
          <a:xfrm>
            <a:off x="4130807" y="4390168"/>
            <a:ext cx="7239780" cy="1286015"/>
          </a:xfrm>
          <a:prstGeom prst="rect">
            <a:avLst/>
          </a:prstGeom>
          <a:noFill/>
          <a:ln>
            <a:noFill/>
          </a:ln>
        </p:spPr>
        <p:txBody>
          <a:bodyPr spcFirstLastPara="1" wrap="square" lIns="217425" tIns="108700" rIns="217425" bIns="108700" anchor="t" anchorCtr="0">
            <a:noAutofit/>
          </a:bodyPr>
          <a:lstStyle/>
          <a:p>
            <a:pPr marL="0" marR="0" lvl="0" indent="0" algn="r" rtl="0">
              <a:lnSpc>
                <a:spcPct val="110000"/>
              </a:lnSpc>
              <a:spcBef>
                <a:spcPts val="0"/>
              </a:spcBef>
              <a:spcAft>
                <a:spcPts val="0"/>
              </a:spcAft>
              <a:buClr>
                <a:schemeClr val="dk2"/>
              </a:buClr>
              <a:buSzPts val="3500"/>
              <a:buFont typeface="Arial"/>
              <a:buNone/>
            </a:pPr>
            <a:r>
              <a:rPr lang="en-US" sz="3500" b="0" i="0" u="none" strike="noStrike" cap="none" dirty="0">
                <a:solidFill>
                  <a:schemeClr val="dk2"/>
                </a:solidFill>
                <a:latin typeface="Gotham Bold" pitchFamily="50" charset="0"/>
                <a:ea typeface="Open Sans Light"/>
                <a:cs typeface="Open Sans Light"/>
                <a:sym typeface="Open Sans Light"/>
              </a:rPr>
              <a:t>How to do</a:t>
            </a:r>
            <a:endParaRPr sz="1400" b="0" i="0" u="none" strike="noStrike" cap="none" dirty="0">
              <a:solidFill>
                <a:srgbClr val="000000"/>
              </a:solidFill>
              <a:latin typeface="Gotham Bold" pitchFamily="50" charset="0"/>
              <a:sym typeface="Arial"/>
            </a:endParaRPr>
          </a:p>
          <a:p>
            <a:pPr marL="0" marR="0" lvl="0" indent="0" algn="r" rtl="0">
              <a:lnSpc>
                <a:spcPct val="110000"/>
              </a:lnSpc>
              <a:spcBef>
                <a:spcPts val="480"/>
              </a:spcBef>
              <a:spcAft>
                <a:spcPts val="0"/>
              </a:spcAft>
              <a:buClr>
                <a:schemeClr val="dk2"/>
              </a:buClr>
              <a:buSzPts val="2400"/>
              <a:buFont typeface="Arial"/>
              <a:buNone/>
            </a:pPr>
            <a:r>
              <a:rPr lang="en-US" sz="2400" b="0" i="0" u="none" strike="noStrike" cap="none" dirty="0">
                <a:solidFill>
                  <a:schemeClr val="dk2"/>
                </a:solidFill>
                <a:latin typeface="Gotham Light" pitchFamily="50" charset="0"/>
                <a:ea typeface="Open Sans Light"/>
                <a:cs typeface="Open Sans Light"/>
                <a:sym typeface="Open Sans Light"/>
              </a:rPr>
              <a:t>my course registration?</a:t>
            </a:r>
            <a:endParaRPr sz="3500" b="0" i="0" u="none" strike="noStrike" cap="none" dirty="0">
              <a:solidFill>
                <a:schemeClr val="dk2"/>
              </a:solidFill>
              <a:latin typeface="Gotham Light" pitchFamily="50" charset="0"/>
              <a:ea typeface="Open Sans Light"/>
              <a:cs typeface="Open Sans Light"/>
              <a:sym typeface="Open Sans Light"/>
            </a:endParaRPr>
          </a:p>
        </p:txBody>
      </p:sp>
      <p:sp>
        <p:nvSpPr>
          <p:cNvPr id="182" name="Google Shape;182;p35"/>
          <p:cNvSpPr txBox="1"/>
          <p:nvPr/>
        </p:nvSpPr>
        <p:spPr>
          <a:xfrm>
            <a:off x="12702062" y="5941452"/>
            <a:ext cx="7239780" cy="1286015"/>
          </a:xfrm>
          <a:prstGeom prst="rect">
            <a:avLst/>
          </a:prstGeom>
          <a:noFill/>
          <a:ln>
            <a:noFill/>
          </a:ln>
        </p:spPr>
        <p:txBody>
          <a:bodyPr spcFirstLastPara="1" wrap="square" lIns="217425" tIns="108700" rIns="217425" bIns="108700" anchor="t" anchorCtr="0">
            <a:noAutofit/>
          </a:bodyPr>
          <a:lstStyle/>
          <a:p>
            <a:pPr marL="0" marR="0" lvl="0" indent="0" algn="l" rtl="0">
              <a:lnSpc>
                <a:spcPct val="110000"/>
              </a:lnSpc>
              <a:spcBef>
                <a:spcPts val="0"/>
              </a:spcBef>
              <a:spcAft>
                <a:spcPts val="0"/>
              </a:spcAft>
              <a:buClr>
                <a:schemeClr val="dk2"/>
              </a:buClr>
              <a:buSzPts val="3500"/>
              <a:buFont typeface="Arial"/>
              <a:buNone/>
            </a:pPr>
            <a:r>
              <a:rPr lang="en-US" sz="3500" b="0" i="0" u="none" strike="noStrike" cap="none" dirty="0">
                <a:solidFill>
                  <a:schemeClr val="dk2"/>
                </a:solidFill>
                <a:latin typeface="Gotham Bold" pitchFamily="50" charset="0"/>
                <a:ea typeface="Open Sans Light"/>
                <a:cs typeface="Open Sans Light"/>
                <a:sym typeface="Open Sans Light"/>
              </a:rPr>
              <a:t>Approval</a:t>
            </a:r>
            <a:endParaRPr sz="1400" b="0" i="0" u="none" strike="noStrike" cap="none" dirty="0">
              <a:solidFill>
                <a:srgbClr val="000000"/>
              </a:solidFill>
              <a:latin typeface="Gotham Bold" pitchFamily="50" charset="0"/>
              <a:sym typeface="Arial"/>
            </a:endParaRPr>
          </a:p>
          <a:p>
            <a:pPr marL="0" marR="0" lvl="0" indent="0" algn="l" rtl="0">
              <a:lnSpc>
                <a:spcPct val="110000"/>
              </a:lnSpc>
              <a:spcBef>
                <a:spcPts val="480"/>
              </a:spcBef>
              <a:spcAft>
                <a:spcPts val="0"/>
              </a:spcAft>
              <a:buClr>
                <a:schemeClr val="dk2"/>
              </a:buClr>
              <a:buSzPts val="2400"/>
              <a:buFont typeface="Arial"/>
              <a:buNone/>
            </a:pPr>
            <a:r>
              <a:rPr lang="en-US" sz="2400" b="0" i="0" u="none" strike="noStrike" cap="none" dirty="0">
                <a:solidFill>
                  <a:schemeClr val="dk2"/>
                </a:solidFill>
                <a:latin typeface="Gotham Light" pitchFamily="50" charset="0"/>
                <a:ea typeface="Open Sans Light"/>
                <a:cs typeface="Open Sans Light"/>
                <a:sym typeface="Open Sans Light"/>
              </a:rPr>
              <a:t>for course registration</a:t>
            </a:r>
            <a:endParaRPr sz="3500" b="0" i="0" u="none" strike="noStrike" cap="none" dirty="0">
              <a:solidFill>
                <a:schemeClr val="dk2"/>
              </a:solidFill>
              <a:latin typeface="Gotham Light" pitchFamily="50" charset="0"/>
              <a:ea typeface="Open Sans Light"/>
              <a:cs typeface="Open Sans Light"/>
              <a:sym typeface="Open Sans Light"/>
            </a:endParaRPr>
          </a:p>
        </p:txBody>
      </p:sp>
      <p:sp>
        <p:nvSpPr>
          <p:cNvPr id="183" name="Google Shape;183;p35"/>
          <p:cNvSpPr txBox="1"/>
          <p:nvPr/>
        </p:nvSpPr>
        <p:spPr>
          <a:xfrm>
            <a:off x="4130807" y="7436266"/>
            <a:ext cx="7239780" cy="1286015"/>
          </a:xfrm>
          <a:prstGeom prst="rect">
            <a:avLst/>
          </a:prstGeom>
          <a:noFill/>
          <a:ln>
            <a:noFill/>
          </a:ln>
        </p:spPr>
        <p:txBody>
          <a:bodyPr spcFirstLastPara="1" wrap="square" lIns="217425" tIns="108700" rIns="217425" bIns="108700" anchor="t" anchorCtr="0">
            <a:noAutofit/>
          </a:bodyPr>
          <a:lstStyle/>
          <a:p>
            <a:pPr marL="0" marR="0" lvl="0" indent="0" algn="r" rtl="0">
              <a:lnSpc>
                <a:spcPct val="110000"/>
              </a:lnSpc>
              <a:spcBef>
                <a:spcPts val="0"/>
              </a:spcBef>
              <a:spcAft>
                <a:spcPts val="0"/>
              </a:spcAft>
              <a:buClr>
                <a:schemeClr val="dk2"/>
              </a:buClr>
              <a:buSzPts val="3500"/>
              <a:buFont typeface="Arial"/>
              <a:buNone/>
            </a:pPr>
            <a:r>
              <a:rPr lang="en-US" sz="3500" b="0" i="0" u="none" strike="noStrike" cap="none" dirty="0">
                <a:solidFill>
                  <a:schemeClr val="dk2"/>
                </a:solidFill>
                <a:latin typeface="Gotham Bold" pitchFamily="50" charset="0"/>
                <a:ea typeface="Open Sans Light"/>
                <a:cs typeface="Open Sans Light"/>
                <a:sym typeface="Open Sans Light"/>
              </a:rPr>
              <a:t>Keywords</a:t>
            </a:r>
            <a:endParaRPr sz="1400" b="0" i="0" u="none" strike="noStrike" cap="none" dirty="0">
              <a:solidFill>
                <a:srgbClr val="000000"/>
              </a:solidFill>
              <a:latin typeface="Gotham Bold" pitchFamily="50" charset="0"/>
              <a:sym typeface="Arial"/>
            </a:endParaRPr>
          </a:p>
          <a:p>
            <a:pPr marL="0" marR="0" lvl="0" indent="0" algn="r" rtl="0">
              <a:lnSpc>
                <a:spcPct val="110000"/>
              </a:lnSpc>
              <a:spcBef>
                <a:spcPts val="480"/>
              </a:spcBef>
              <a:spcAft>
                <a:spcPts val="0"/>
              </a:spcAft>
              <a:buClr>
                <a:schemeClr val="dk2"/>
              </a:buClr>
              <a:buSzPts val="2400"/>
              <a:buFont typeface="Arial"/>
              <a:buNone/>
            </a:pPr>
            <a:r>
              <a:rPr lang="en-US" sz="2400" b="0" i="0" u="none" strike="noStrike" cap="none" dirty="0">
                <a:solidFill>
                  <a:schemeClr val="dk2"/>
                </a:solidFill>
                <a:latin typeface="Gotham Light" pitchFamily="50" charset="0"/>
                <a:ea typeface="Open Sans Light"/>
                <a:cs typeface="Open Sans Light"/>
                <a:sym typeface="Open Sans Light"/>
              </a:rPr>
              <a:t>for course registration</a:t>
            </a:r>
            <a:endParaRPr sz="3500" b="0" i="0" u="none" strike="noStrike" cap="none" dirty="0">
              <a:solidFill>
                <a:schemeClr val="dk2"/>
              </a:solidFill>
              <a:latin typeface="Gotham Light" pitchFamily="50" charset="0"/>
              <a:ea typeface="Open Sans Light"/>
              <a:cs typeface="Open Sans Light"/>
              <a:sym typeface="Open Sans Light"/>
            </a:endParaRPr>
          </a:p>
        </p:txBody>
      </p:sp>
      <p:sp>
        <p:nvSpPr>
          <p:cNvPr id="184" name="Google Shape;184;p35"/>
          <p:cNvSpPr txBox="1"/>
          <p:nvPr/>
        </p:nvSpPr>
        <p:spPr>
          <a:xfrm>
            <a:off x="12816837" y="9393108"/>
            <a:ext cx="7239780" cy="803063"/>
          </a:xfrm>
          <a:prstGeom prst="rect">
            <a:avLst/>
          </a:prstGeom>
          <a:noFill/>
          <a:ln>
            <a:noFill/>
          </a:ln>
        </p:spPr>
        <p:txBody>
          <a:bodyPr spcFirstLastPara="1" wrap="square" lIns="217425" tIns="108700" rIns="217425" bIns="108700" anchor="t" anchorCtr="0">
            <a:noAutofit/>
          </a:bodyPr>
          <a:lstStyle/>
          <a:p>
            <a:pPr marL="0" marR="0" lvl="0" indent="0" algn="l" rtl="0">
              <a:lnSpc>
                <a:spcPct val="110000"/>
              </a:lnSpc>
              <a:spcBef>
                <a:spcPts val="0"/>
              </a:spcBef>
              <a:spcAft>
                <a:spcPts val="0"/>
              </a:spcAft>
              <a:buClr>
                <a:schemeClr val="dk2"/>
              </a:buClr>
              <a:buSzPts val="3500"/>
              <a:buFont typeface="Arial"/>
              <a:buNone/>
            </a:pPr>
            <a:r>
              <a:rPr lang="en-US" sz="3500" b="0" i="0" u="none" strike="noStrike" cap="none" dirty="0">
                <a:solidFill>
                  <a:schemeClr val="dk2"/>
                </a:solidFill>
                <a:latin typeface="Gotham Bold" pitchFamily="50" charset="0"/>
                <a:ea typeface="Open Sans Light"/>
                <a:cs typeface="Open Sans Light"/>
                <a:sym typeface="Open Sans Light"/>
              </a:rPr>
              <a:t>Add-Drop</a:t>
            </a:r>
            <a:endParaRPr sz="1400" b="0" i="0" u="none" strike="noStrike" cap="none" dirty="0">
              <a:solidFill>
                <a:srgbClr val="000000"/>
              </a:solidFill>
              <a:latin typeface="Gotham Bold" pitchFamily="50" charset="0"/>
              <a:sym typeface="Arial"/>
            </a:endParaRPr>
          </a:p>
        </p:txBody>
      </p:sp>
      <p:sp>
        <p:nvSpPr>
          <p:cNvPr id="185" name="Google Shape;185;p35"/>
          <p:cNvSpPr txBox="1"/>
          <p:nvPr/>
        </p:nvSpPr>
        <p:spPr>
          <a:xfrm>
            <a:off x="4130807" y="10888571"/>
            <a:ext cx="7239780" cy="803063"/>
          </a:xfrm>
          <a:prstGeom prst="rect">
            <a:avLst/>
          </a:prstGeom>
          <a:noFill/>
          <a:ln>
            <a:noFill/>
          </a:ln>
        </p:spPr>
        <p:txBody>
          <a:bodyPr spcFirstLastPara="1" wrap="square" lIns="217425" tIns="108700" rIns="217425" bIns="108700" anchor="t" anchorCtr="0">
            <a:noAutofit/>
          </a:bodyPr>
          <a:lstStyle/>
          <a:p>
            <a:pPr marL="0" marR="0" lvl="0" indent="0" algn="r" rtl="0">
              <a:lnSpc>
                <a:spcPct val="110000"/>
              </a:lnSpc>
              <a:spcBef>
                <a:spcPts val="0"/>
              </a:spcBef>
              <a:spcAft>
                <a:spcPts val="0"/>
              </a:spcAft>
              <a:buClr>
                <a:schemeClr val="dk2"/>
              </a:buClr>
              <a:buSzPts val="3500"/>
              <a:buFont typeface="Arial"/>
              <a:buNone/>
            </a:pPr>
            <a:r>
              <a:rPr lang="en-US" sz="3500" b="0" i="0" u="none" strike="noStrike" cap="none" dirty="0">
                <a:solidFill>
                  <a:schemeClr val="dk2"/>
                </a:solidFill>
                <a:latin typeface="Gotham Bold" pitchFamily="50" charset="0"/>
                <a:ea typeface="Open Sans Light"/>
                <a:cs typeface="Open Sans Light"/>
                <a:sym typeface="Open Sans Light"/>
              </a:rPr>
              <a:t>Withdrawal</a:t>
            </a:r>
            <a:endParaRPr sz="1400" b="0" i="0" u="none" strike="noStrike" cap="none" dirty="0">
              <a:solidFill>
                <a:srgbClr val="000000"/>
              </a:solidFill>
              <a:latin typeface="Gotham Bold" pitchFamily="50" charset="0"/>
              <a:sym typeface="Arial"/>
            </a:endParaRPr>
          </a:p>
        </p:txBody>
      </p:sp>
      <p:sp>
        <p:nvSpPr>
          <p:cNvPr id="186" name="Google Shape;186;p35"/>
          <p:cNvSpPr/>
          <p:nvPr/>
        </p:nvSpPr>
        <p:spPr>
          <a:xfrm>
            <a:off x="11693726" y="12448442"/>
            <a:ext cx="1011116" cy="1011117"/>
          </a:xfrm>
          <a:prstGeom prst="ellipse">
            <a:avLst/>
          </a:prstGeom>
          <a:solidFill>
            <a:schemeClr val="tx2"/>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lt1"/>
              </a:solidFill>
              <a:latin typeface="Open Sans Light"/>
              <a:ea typeface="Open Sans Light"/>
              <a:cs typeface="Open Sans Light"/>
              <a:sym typeface="Open Sans Light"/>
            </a:endParaRPr>
          </a:p>
        </p:txBody>
      </p:sp>
      <p:sp>
        <p:nvSpPr>
          <p:cNvPr id="187" name="Google Shape;187;p35"/>
          <p:cNvSpPr txBox="1"/>
          <p:nvPr/>
        </p:nvSpPr>
        <p:spPr>
          <a:xfrm>
            <a:off x="12816837" y="12550043"/>
            <a:ext cx="7239780" cy="803063"/>
          </a:xfrm>
          <a:prstGeom prst="rect">
            <a:avLst/>
          </a:prstGeom>
          <a:noFill/>
          <a:ln>
            <a:noFill/>
          </a:ln>
        </p:spPr>
        <p:txBody>
          <a:bodyPr spcFirstLastPara="1" wrap="square" lIns="217425" tIns="108700" rIns="217425" bIns="108700" anchor="t" anchorCtr="0">
            <a:noAutofit/>
          </a:bodyPr>
          <a:lstStyle/>
          <a:p>
            <a:pPr marL="0" marR="0" lvl="0" indent="0" algn="l" rtl="0">
              <a:lnSpc>
                <a:spcPct val="110000"/>
              </a:lnSpc>
              <a:spcBef>
                <a:spcPts val="0"/>
              </a:spcBef>
              <a:spcAft>
                <a:spcPts val="0"/>
              </a:spcAft>
              <a:buClr>
                <a:schemeClr val="dk2"/>
              </a:buClr>
              <a:buSzPts val="3500"/>
              <a:buFont typeface="Arial"/>
              <a:buNone/>
            </a:pPr>
            <a:r>
              <a:rPr lang="en-US" sz="3500" b="0" i="0" u="none" strike="noStrike" cap="none" dirty="0">
                <a:solidFill>
                  <a:schemeClr val="dk2"/>
                </a:solidFill>
                <a:latin typeface="Gotham Bold" pitchFamily="50" charset="0"/>
                <a:ea typeface="Open Sans Light"/>
                <a:cs typeface="Open Sans Light"/>
                <a:sym typeface="Open Sans Light"/>
              </a:rPr>
              <a:t>Section Change</a:t>
            </a:r>
            <a:endParaRPr sz="1400" b="0" i="0" u="none" strike="noStrike" cap="none" dirty="0">
              <a:solidFill>
                <a:srgbClr val="000000"/>
              </a:solidFill>
              <a:latin typeface="Gotham Bold" pitchFamily="50" charset="0"/>
              <a:sym typeface="Arial"/>
            </a:endParaRPr>
          </a:p>
        </p:txBody>
      </p:sp>
      <p:pic>
        <p:nvPicPr>
          <p:cNvPr id="188" name="Google Shape;188;p35"/>
          <p:cNvPicPr preferRelativeResize="0"/>
          <p:nvPr/>
        </p:nvPicPr>
        <p:blipFill rotWithShape="1">
          <a:blip r:embed="rId3">
            <a:alphaModFix/>
          </a:blip>
          <a:srcRect/>
          <a:stretch/>
        </p:blipFill>
        <p:spPr>
          <a:xfrm>
            <a:off x="11948536" y="3325952"/>
            <a:ext cx="483631" cy="483631"/>
          </a:xfrm>
          <a:prstGeom prst="rect">
            <a:avLst/>
          </a:prstGeom>
          <a:noFill/>
          <a:ln>
            <a:noFill/>
          </a:ln>
        </p:spPr>
      </p:pic>
      <p:pic>
        <p:nvPicPr>
          <p:cNvPr id="189" name="Google Shape;189;p35"/>
          <p:cNvPicPr preferRelativeResize="0"/>
          <p:nvPr/>
        </p:nvPicPr>
        <p:blipFill rotWithShape="1">
          <a:blip r:embed="rId4">
            <a:alphaModFix/>
          </a:blip>
          <a:srcRect/>
          <a:stretch/>
        </p:blipFill>
        <p:spPr>
          <a:xfrm>
            <a:off x="11993502" y="4925492"/>
            <a:ext cx="393700" cy="393700"/>
          </a:xfrm>
          <a:prstGeom prst="rect">
            <a:avLst/>
          </a:prstGeom>
          <a:noFill/>
          <a:ln>
            <a:noFill/>
          </a:ln>
        </p:spPr>
      </p:pic>
      <p:pic>
        <p:nvPicPr>
          <p:cNvPr id="190" name="Google Shape;190;p35"/>
          <p:cNvPicPr preferRelativeResize="0"/>
          <p:nvPr/>
        </p:nvPicPr>
        <p:blipFill rotWithShape="1">
          <a:blip r:embed="rId5">
            <a:alphaModFix/>
          </a:blip>
          <a:srcRect/>
          <a:stretch/>
        </p:blipFill>
        <p:spPr>
          <a:xfrm>
            <a:off x="11973936" y="6416486"/>
            <a:ext cx="441514" cy="441514"/>
          </a:xfrm>
          <a:prstGeom prst="rect">
            <a:avLst/>
          </a:prstGeom>
          <a:noFill/>
          <a:ln>
            <a:noFill/>
          </a:ln>
        </p:spPr>
      </p:pic>
      <p:pic>
        <p:nvPicPr>
          <p:cNvPr id="191" name="Google Shape;191;p35"/>
          <p:cNvPicPr preferRelativeResize="0"/>
          <p:nvPr/>
        </p:nvPicPr>
        <p:blipFill rotWithShape="1">
          <a:blip r:embed="rId6">
            <a:alphaModFix/>
          </a:blip>
          <a:srcRect/>
          <a:stretch/>
        </p:blipFill>
        <p:spPr>
          <a:xfrm>
            <a:off x="11993502" y="8064275"/>
            <a:ext cx="434377" cy="356047"/>
          </a:xfrm>
          <a:prstGeom prst="rect">
            <a:avLst/>
          </a:prstGeom>
          <a:noFill/>
          <a:ln>
            <a:noFill/>
          </a:ln>
        </p:spPr>
      </p:pic>
      <p:pic>
        <p:nvPicPr>
          <p:cNvPr id="192" name="Google Shape;192;p35"/>
          <p:cNvPicPr preferRelativeResize="0"/>
          <p:nvPr/>
        </p:nvPicPr>
        <p:blipFill rotWithShape="1">
          <a:blip r:embed="rId7">
            <a:alphaModFix/>
          </a:blip>
          <a:srcRect/>
          <a:stretch/>
        </p:blipFill>
        <p:spPr>
          <a:xfrm>
            <a:off x="12004038" y="9666450"/>
            <a:ext cx="417452" cy="265651"/>
          </a:xfrm>
          <a:prstGeom prst="rect">
            <a:avLst/>
          </a:prstGeom>
          <a:noFill/>
          <a:ln>
            <a:noFill/>
          </a:ln>
        </p:spPr>
      </p:pic>
      <p:pic>
        <p:nvPicPr>
          <p:cNvPr id="193" name="Google Shape;193;p35"/>
          <p:cNvPicPr preferRelativeResize="0"/>
          <p:nvPr/>
        </p:nvPicPr>
        <p:blipFill rotWithShape="1">
          <a:blip r:embed="rId8">
            <a:alphaModFix/>
          </a:blip>
          <a:srcRect/>
          <a:stretch/>
        </p:blipFill>
        <p:spPr>
          <a:xfrm>
            <a:off x="11948536" y="11187907"/>
            <a:ext cx="474602" cy="409884"/>
          </a:xfrm>
          <a:prstGeom prst="rect">
            <a:avLst/>
          </a:prstGeom>
          <a:noFill/>
          <a:ln>
            <a:noFill/>
          </a:ln>
        </p:spPr>
      </p:pic>
      <p:pic>
        <p:nvPicPr>
          <p:cNvPr id="194" name="Google Shape;194;p35"/>
          <p:cNvPicPr preferRelativeResize="0"/>
          <p:nvPr/>
        </p:nvPicPr>
        <p:blipFill rotWithShape="1">
          <a:blip r:embed="rId9">
            <a:alphaModFix/>
          </a:blip>
          <a:srcRect/>
          <a:stretch/>
        </p:blipFill>
        <p:spPr>
          <a:xfrm>
            <a:off x="11874500" y="12690889"/>
            <a:ext cx="635000" cy="584200"/>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70"/>
                                        </p:tgtEl>
                                        <p:attrNameLst>
                                          <p:attrName>style.visibility</p:attrName>
                                        </p:attrNameLst>
                                      </p:cBhvr>
                                      <p:to>
                                        <p:strVal val="visible"/>
                                      </p:to>
                                    </p:set>
                                    <p:anim calcmode="lin" valueType="num">
                                      <p:cBhvr additive="base">
                                        <p:cTn id="7" dur="500"/>
                                        <p:tgtEl>
                                          <p:spTgt spid="170"/>
                                        </p:tgtEl>
                                        <p:attrNameLst>
                                          <p:attrName>ppt_w</p:attrName>
                                        </p:attrNameLst>
                                      </p:cBhvr>
                                      <p:tavLst>
                                        <p:tav tm="0">
                                          <p:val>
                                            <p:strVal val="0"/>
                                          </p:val>
                                        </p:tav>
                                        <p:tav tm="100000">
                                          <p:val>
                                            <p:strVal val="#ppt_w"/>
                                          </p:val>
                                        </p:tav>
                                      </p:tavLst>
                                    </p:anim>
                                    <p:anim calcmode="lin" valueType="num">
                                      <p:cBhvr additive="base">
                                        <p:cTn id="8" dur="500"/>
                                        <p:tgtEl>
                                          <p:spTgt spid="170"/>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73"/>
                                        </p:tgtEl>
                                        <p:attrNameLst>
                                          <p:attrName>style.visibility</p:attrName>
                                        </p:attrNameLst>
                                      </p:cBhvr>
                                      <p:to>
                                        <p:strVal val="visible"/>
                                      </p:to>
                                    </p:set>
                                    <p:animEffect transition="in" filter="fade">
                                      <p:cBhvr>
                                        <p:cTn id="12" dur="500"/>
                                        <p:tgtEl>
                                          <p:spTgt spid="173"/>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74"/>
                                        </p:tgtEl>
                                        <p:attrNameLst>
                                          <p:attrName>style.visibility</p:attrName>
                                        </p:attrNameLst>
                                      </p:cBhvr>
                                      <p:to>
                                        <p:strVal val="visible"/>
                                      </p:to>
                                    </p:set>
                                    <p:animEffect transition="in" filter="fade">
                                      <p:cBhvr>
                                        <p:cTn id="16" dur="500"/>
                                        <p:tgtEl>
                                          <p:spTgt spid="174"/>
                                        </p:tgtEl>
                                      </p:cBhvr>
                                    </p:animEffect>
                                  </p:childTnLst>
                                </p:cTn>
                              </p:par>
                            </p:childTnLst>
                          </p:cTn>
                        </p:par>
                        <p:par>
                          <p:cTn id="17" fill="hold">
                            <p:stCondLst>
                              <p:cond delay="1500"/>
                            </p:stCondLst>
                            <p:childTnLst>
                              <p:par>
                                <p:cTn id="18" presetID="23" presetClass="entr" presetSubtype="16" fill="hold" nodeType="afterEffect">
                                  <p:stCondLst>
                                    <p:cond delay="0"/>
                                  </p:stCondLst>
                                  <p:childTnLst>
                                    <p:set>
                                      <p:cBhvr>
                                        <p:cTn id="19" dur="1" fill="hold">
                                          <p:stCondLst>
                                            <p:cond delay="0"/>
                                          </p:stCondLst>
                                        </p:cTn>
                                        <p:tgtEl>
                                          <p:spTgt spid="175"/>
                                        </p:tgtEl>
                                        <p:attrNameLst>
                                          <p:attrName>style.visibility</p:attrName>
                                        </p:attrNameLst>
                                      </p:cBhvr>
                                      <p:to>
                                        <p:strVal val="visible"/>
                                      </p:to>
                                    </p:set>
                                    <p:anim calcmode="lin" valueType="num">
                                      <p:cBhvr additive="base">
                                        <p:cTn id="20" dur="500"/>
                                        <p:tgtEl>
                                          <p:spTgt spid="175"/>
                                        </p:tgtEl>
                                        <p:attrNameLst>
                                          <p:attrName>ppt_w</p:attrName>
                                        </p:attrNameLst>
                                      </p:cBhvr>
                                      <p:tavLst>
                                        <p:tav tm="0">
                                          <p:val>
                                            <p:strVal val="0"/>
                                          </p:val>
                                        </p:tav>
                                        <p:tav tm="100000">
                                          <p:val>
                                            <p:strVal val="#ppt_w"/>
                                          </p:val>
                                        </p:tav>
                                      </p:tavLst>
                                    </p:anim>
                                    <p:anim calcmode="lin" valueType="num">
                                      <p:cBhvr additive="base">
                                        <p:cTn id="21" dur="500"/>
                                        <p:tgtEl>
                                          <p:spTgt spid="175"/>
                                        </p:tgtEl>
                                        <p:attrNameLst>
                                          <p:attrName>ppt_h</p:attrName>
                                        </p:attrNameLst>
                                      </p:cBhvr>
                                      <p:tavLst>
                                        <p:tav tm="0">
                                          <p:val>
                                            <p:strVal val="0"/>
                                          </p:val>
                                        </p:tav>
                                        <p:tav tm="100000">
                                          <p:val>
                                            <p:strVal val="#ppt_h"/>
                                          </p:val>
                                        </p:tav>
                                      </p:tavLst>
                                    </p:anim>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71">
                                            <p:txEl>
                                              <p:pRg st="0" end="0"/>
                                            </p:txEl>
                                          </p:spTgt>
                                        </p:tgtEl>
                                        <p:attrNameLst>
                                          <p:attrName>style.visibility</p:attrName>
                                        </p:attrNameLst>
                                      </p:cBhvr>
                                      <p:to>
                                        <p:strVal val="visible"/>
                                      </p:to>
                                    </p:set>
                                    <p:animEffect transition="in" filter="fade">
                                      <p:cBhvr>
                                        <p:cTn id="25" dur="500"/>
                                        <p:tgtEl>
                                          <p:spTgt spid="171">
                                            <p:txEl>
                                              <p:pRg st="0" end="0"/>
                                            </p:txEl>
                                          </p:spTgt>
                                        </p:tgtEl>
                                      </p:cBhvr>
                                    </p:animEffect>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171">
                                            <p:txEl>
                                              <p:pRg st="1" end="1"/>
                                            </p:txEl>
                                          </p:spTgt>
                                        </p:tgtEl>
                                        <p:attrNameLst>
                                          <p:attrName>style.visibility</p:attrName>
                                        </p:attrNameLst>
                                      </p:cBhvr>
                                      <p:to>
                                        <p:strVal val="visible"/>
                                      </p:to>
                                    </p:set>
                                    <p:animEffect transition="in" filter="fade">
                                      <p:cBhvr>
                                        <p:cTn id="29" dur="500"/>
                                        <p:tgtEl>
                                          <p:spTgt spid="171">
                                            <p:txEl>
                                              <p:pRg st="1" end="1"/>
                                            </p:txEl>
                                          </p:spTgt>
                                        </p:tgtEl>
                                      </p:cBhvr>
                                    </p:animEffect>
                                  </p:childTnLst>
                                </p:cTn>
                              </p:par>
                            </p:childTnLst>
                          </p:cTn>
                        </p:par>
                        <p:par>
                          <p:cTn id="30" fill="hold">
                            <p:stCondLst>
                              <p:cond delay="3000"/>
                            </p:stCondLst>
                            <p:childTnLst>
                              <p:par>
                                <p:cTn id="31" presetID="23" presetClass="entr" presetSubtype="16" fill="hold" nodeType="afterEffect">
                                  <p:stCondLst>
                                    <p:cond delay="0"/>
                                  </p:stCondLst>
                                  <p:childTnLst>
                                    <p:set>
                                      <p:cBhvr>
                                        <p:cTn id="32" dur="1" fill="hold">
                                          <p:stCondLst>
                                            <p:cond delay="0"/>
                                          </p:stCondLst>
                                        </p:cTn>
                                        <p:tgtEl>
                                          <p:spTgt spid="176"/>
                                        </p:tgtEl>
                                        <p:attrNameLst>
                                          <p:attrName>style.visibility</p:attrName>
                                        </p:attrNameLst>
                                      </p:cBhvr>
                                      <p:to>
                                        <p:strVal val="visible"/>
                                      </p:to>
                                    </p:set>
                                    <p:anim calcmode="lin" valueType="num">
                                      <p:cBhvr additive="base">
                                        <p:cTn id="33" dur="500"/>
                                        <p:tgtEl>
                                          <p:spTgt spid="176"/>
                                        </p:tgtEl>
                                        <p:attrNameLst>
                                          <p:attrName>ppt_w</p:attrName>
                                        </p:attrNameLst>
                                      </p:cBhvr>
                                      <p:tavLst>
                                        <p:tav tm="0">
                                          <p:val>
                                            <p:strVal val="0"/>
                                          </p:val>
                                        </p:tav>
                                        <p:tav tm="100000">
                                          <p:val>
                                            <p:strVal val="#ppt_w"/>
                                          </p:val>
                                        </p:tav>
                                      </p:tavLst>
                                    </p:anim>
                                    <p:anim calcmode="lin" valueType="num">
                                      <p:cBhvr additive="base">
                                        <p:cTn id="34" dur="500"/>
                                        <p:tgtEl>
                                          <p:spTgt spid="176"/>
                                        </p:tgtEl>
                                        <p:attrNameLst>
                                          <p:attrName>ppt_h</p:attrName>
                                        </p:attrNameLst>
                                      </p:cBhvr>
                                      <p:tavLst>
                                        <p:tav tm="0">
                                          <p:val>
                                            <p:strVal val="0"/>
                                          </p:val>
                                        </p:tav>
                                        <p:tav tm="100000">
                                          <p:val>
                                            <p:strVal val="#ppt_h"/>
                                          </p:val>
                                        </p:tav>
                                      </p:tavLst>
                                    </p:anim>
                                  </p:childTnLst>
                                </p:cTn>
                              </p:par>
                            </p:childTnLst>
                          </p:cTn>
                        </p:par>
                        <p:par>
                          <p:cTn id="35" fill="hold">
                            <p:stCondLst>
                              <p:cond delay="3500"/>
                            </p:stCondLst>
                            <p:childTnLst>
                              <p:par>
                                <p:cTn id="36" presetID="10" presetClass="entr" presetSubtype="0" fill="hold" nodeType="afterEffect">
                                  <p:stCondLst>
                                    <p:cond delay="0"/>
                                  </p:stCondLst>
                                  <p:childTnLst>
                                    <p:set>
                                      <p:cBhvr>
                                        <p:cTn id="37" dur="1" fill="hold">
                                          <p:stCondLst>
                                            <p:cond delay="0"/>
                                          </p:stCondLst>
                                        </p:cTn>
                                        <p:tgtEl>
                                          <p:spTgt spid="181"/>
                                        </p:tgtEl>
                                        <p:attrNameLst>
                                          <p:attrName>style.visibility</p:attrName>
                                        </p:attrNameLst>
                                      </p:cBhvr>
                                      <p:to>
                                        <p:strVal val="visible"/>
                                      </p:to>
                                    </p:set>
                                    <p:animEffect transition="in" filter="fade">
                                      <p:cBhvr>
                                        <p:cTn id="38" dur="500"/>
                                        <p:tgtEl>
                                          <p:spTgt spid="181"/>
                                        </p:tgtEl>
                                      </p:cBhvr>
                                    </p:animEffect>
                                  </p:childTnLst>
                                </p:cTn>
                              </p:par>
                            </p:childTnLst>
                          </p:cTn>
                        </p:par>
                        <p:par>
                          <p:cTn id="39" fill="hold">
                            <p:stCondLst>
                              <p:cond delay="4000"/>
                            </p:stCondLst>
                            <p:childTnLst>
                              <p:par>
                                <p:cTn id="40" presetID="23" presetClass="entr" presetSubtype="16" fill="hold" nodeType="afterEffect">
                                  <p:stCondLst>
                                    <p:cond delay="0"/>
                                  </p:stCondLst>
                                  <p:childTnLst>
                                    <p:set>
                                      <p:cBhvr>
                                        <p:cTn id="41" dur="1" fill="hold">
                                          <p:stCondLst>
                                            <p:cond delay="0"/>
                                          </p:stCondLst>
                                        </p:cTn>
                                        <p:tgtEl>
                                          <p:spTgt spid="177"/>
                                        </p:tgtEl>
                                        <p:attrNameLst>
                                          <p:attrName>style.visibility</p:attrName>
                                        </p:attrNameLst>
                                      </p:cBhvr>
                                      <p:to>
                                        <p:strVal val="visible"/>
                                      </p:to>
                                    </p:set>
                                    <p:anim calcmode="lin" valueType="num">
                                      <p:cBhvr additive="base">
                                        <p:cTn id="42" dur="500"/>
                                        <p:tgtEl>
                                          <p:spTgt spid="177"/>
                                        </p:tgtEl>
                                        <p:attrNameLst>
                                          <p:attrName>ppt_w</p:attrName>
                                        </p:attrNameLst>
                                      </p:cBhvr>
                                      <p:tavLst>
                                        <p:tav tm="0">
                                          <p:val>
                                            <p:strVal val="0"/>
                                          </p:val>
                                        </p:tav>
                                        <p:tav tm="100000">
                                          <p:val>
                                            <p:strVal val="#ppt_w"/>
                                          </p:val>
                                        </p:tav>
                                      </p:tavLst>
                                    </p:anim>
                                    <p:anim calcmode="lin" valueType="num">
                                      <p:cBhvr additive="base">
                                        <p:cTn id="43" dur="500"/>
                                        <p:tgtEl>
                                          <p:spTgt spid="177"/>
                                        </p:tgtEl>
                                        <p:attrNameLst>
                                          <p:attrName>ppt_h</p:attrName>
                                        </p:attrNameLst>
                                      </p:cBhvr>
                                      <p:tavLst>
                                        <p:tav tm="0">
                                          <p:val>
                                            <p:strVal val="0"/>
                                          </p:val>
                                        </p:tav>
                                        <p:tav tm="100000">
                                          <p:val>
                                            <p:strVal val="#ppt_h"/>
                                          </p:val>
                                        </p:tav>
                                      </p:tavLst>
                                    </p:anim>
                                  </p:childTnLst>
                                </p:cTn>
                              </p:par>
                            </p:childTnLst>
                          </p:cTn>
                        </p:par>
                        <p:par>
                          <p:cTn id="44" fill="hold">
                            <p:stCondLst>
                              <p:cond delay="4500"/>
                            </p:stCondLst>
                            <p:childTnLst>
                              <p:par>
                                <p:cTn id="45" presetID="10" presetClass="entr" presetSubtype="0" fill="hold" nodeType="afterEffect">
                                  <p:stCondLst>
                                    <p:cond delay="0"/>
                                  </p:stCondLst>
                                  <p:childTnLst>
                                    <p:set>
                                      <p:cBhvr>
                                        <p:cTn id="46" dur="1" fill="hold">
                                          <p:stCondLst>
                                            <p:cond delay="0"/>
                                          </p:stCondLst>
                                        </p:cTn>
                                        <p:tgtEl>
                                          <p:spTgt spid="182"/>
                                        </p:tgtEl>
                                        <p:attrNameLst>
                                          <p:attrName>style.visibility</p:attrName>
                                        </p:attrNameLst>
                                      </p:cBhvr>
                                      <p:to>
                                        <p:strVal val="visible"/>
                                      </p:to>
                                    </p:set>
                                    <p:animEffect transition="in" filter="fade">
                                      <p:cBhvr>
                                        <p:cTn id="47" dur="500"/>
                                        <p:tgtEl>
                                          <p:spTgt spid="182"/>
                                        </p:tgtEl>
                                      </p:cBhvr>
                                    </p:animEffect>
                                  </p:childTnLst>
                                </p:cTn>
                              </p:par>
                            </p:childTnLst>
                          </p:cTn>
                        </p:par>
                        <p:par>
                          <p:cTn id="48" fill="hold">
                            <p:stCondLst>
                              <p:cond delay="5000"/>
                            </p:stCondLst>
                            <p:childTnLst>
                              <p:par>
                                <p:cTn id="49" presetID="23" presetClass="entr" presetSubtype="16" fill="hold" nodeType="afterEffect">
                                  <p:stCondLst>
                                    <p:cond delay="0"/>
                                  </p:stCondLst>
                                  <p:childTnLst>
                                    <p:set>
                                      <p:cBhvr>
                                        <p:cTn id="50" dur="1" fill="hold">
                                          <p:stCondLst>
                                            <p:cond delay="0"/>
                                          </p:stCondLst>
                                        </p:cTn>
                                        <p:tgtEl>
                                          <p:spTgt spid="178"/>
                                        </p:tgtEl>
                                        <p:attrNameLst>
                                          <p:attrName>style.visibility</p:attrName>
                                        </p:attrNameLst>
                                      </p:cBhvr>
                                      <p:to>
                                        <p:strVal val="visible"/>
                                      </p:to>
                                    </p:set>
                                    <p:anim calcmode="lin" valueType="num">
                                      <p:cBhvr additive="base">
                                        <p:cTn id="51" dur="500"/>
                                        <p:tgtEl>
                                          <p:spTgt spid="178"/>
                                        </p:tgtEl>
                                        <p:attrNameLst>
                                          <p:attrName>ppt_w</p:attrName>
                                        </p:attrNameLst>
                                      </p:cBhvr>
                                      <p:tavLst>
                                        <p:tav tm="0">
                                          <p:val>
                                            <p:strVal val="0"/>
                                          </p:val>
                                        </p:tav>
                                        <p:tav tm="100000">
                                          <p:val>
                                            <p:strVal val="#ppt_w"/>
                                          </p:val>
                                        </p:tav>
                                      </p:tavLst>
                                    </p:anim>
                                    <p:anim calcmode="lin" valueType="num">
                                      <p:cBhvr additive="base">
                                        <p:cTn id="52" dur="500"/>
                                        <p:tgtEl>
                                          <p:spTgt spid="178"/>
                                        </p:tgtEl>
                                        <p:attrNameLst>
                                          <p:attrName>ppt_h</p:attrName>
                                        </p:attrNameLst>
                                      </p:cBhvr>
                                      <p:tavLst>
                                        <p:tav tm="0">
                                          <p:val>
                                            <p:strVal val="0"/>
                                          </p:val>
                                        </p:tav>
                                        <p:tav tm="100000">
                                          <p:val>
                                            <p:strVal val="#ppt_h"/>
                                          </p:val>
                                        </p:tav>
                                      </p:tavLst>
                                    </p:anim>
                                  </p:childTnLst>
                                </p:cTn>
                              </p:par>
                            </p:childTnLst>
                          </p:cTn>
                        </p:par>
                        <p:par>
                          <p:cTn id="53" fill="hold">
                            <p:stCondLst>
                              <p:cond delay="5500"/>
                            </p:stCondLst>
                            <p:childTnLst>
                              <p:par>
                                <p:cTn id="54" presetID="10" presetClass="entr" presetSubtype="0" fill="hold" nodeType="afterEffect">
                                  <p:stCondLst>
                                    <p:cond delay="0"/>
                                  </p:stCondLst>
                                  <p:childTnLst>
                                    <p:set>
                                      <p:cBhvr>
                                        <p:cTn id="55" dur="1" fill="hold">
                                          <p:stCondLst>
                                            <p:cond delay="0"/>
                                          </p:stCondLst>
                                        </p:cTn>
                                        <p:tgtEl>
                                          <p:spTgt spid="183"/>
                                        </p:tgtEl>
                                        <p:attrNameLst>
                                          <p:attrName>style.visibility</p:attrName>
                                        </p:attrNameLst>
                                      </p:cBhvr>
                                      <p:to>
                                        <p:strVal val="visible"/>
                                      </p:to>
                                    </p:set>
                                    <p:animEffect transition="in" filter="fade">
                                      <p:cBhvr>
                                        <p:cTn id="56" dur="500"/>
                                        <p:tgtEl>
                                          <p:spTgt spid="183"/>
                                        </p:tgtEl>
                                      </p:cBhvr>
                                    </p:animEffect>
                                  </p:childTnLst>
                                </p:cTn>
                              </p:par>
                            </p:childTnLst>
                          </p:cTn>
                        </p:par>
                        <p:par>
                          <p:cTn id="57" fill="hold">
                            <p:stCondLst>
                              <p:cond delay="6000"/>
                            </p:stCondLst>
                            <p:childTnLst>
                              <p:par>
                                <p:cTn id="58" presetID="23" presetClass="entr" presetSubtype="16" fill="hold" nodeType="afterEffect">
                                  <p:stCondLst>
                                    <p:cond delay="0"/>
                                  </p:stCondLst>
                                  <p:childTnLst>
                                    <p:set>
                                      <p:cBhvr>
                                        <p:cTn id="59" dur="1" fill="hold">
                                          <p:stCondLst>
                                            <p:cond delay="0"/>
                                          </p:stCondLst>
                                        </p:cTn>
                                        <p:tgtEl>
                                          <p:spTgt spid="179"/>
                                        </p:tgtEl>
                                        <p:attrNameLst>
                                          <p:attrName>style.visibility</p:attrName>
                                        </p:attrNameLst>
                                      </p:cBhvr>
                                      <p:to>
                                        <p:strVal val="visible"/>
                                      </p:to>
                                    </p:set>
                                    <p:anim calcmode="lin" valueType="num">
                                      <p:cBhvr additive="base">
                                        <p:cTn id="60" dur="500"/>
                                        <p:tgtEl>
                                          <p:spTgt spid="179"/>
                                        </p:tgtEl>
                                        <p:attrNameLst>
                                          <p:attrName>ppt_w</p:attrName>
                                        </p:attrNameLst>
                                      </p:cBhvr>
                                      <p:tavLst>
                                        <p:tav tm="0">
                                          <p:val>
                                            <p:strVal val="0"/>
                                          </p:val>
                                        </p:tav>
                                        <p:tav tm="100000">
                                          <p:val>
                                            <p:strVal val="#ppt_w"/>
                                          </p:val>
                                        </p:tav>
                                      </p:tavLst>
                                    </p:anim>
                                    <p:anim calcmode="lin" valueType="num">
                                      <p:cBhvr additive="base">
                                        <p:cTn id="61" dur="500"/>
                                        <p:tgtEl>
                                          <p:spTgt spid="179"/>
                                        </p:tgtEl>
                                        <p:attrNameLst>
                                          <p:attrName>ppt_h</p:attrName>
                                        </p:attrNameLst>
                                      </p:cBhvr>
                                      <p:tavLst>
                                        <p:tav tm="0">
                                          <p:val>
                                            <p:strVal val="0"/>
                                          </p:val>
                                        </p:tav>
                                        <p:tav tm="100000">
                                          <p:val>
                                            <p:strVal val="#ppt_h"/>
                                          </p:val>
                                        </p:tav>
                                      </p:tavLst>
                                    </p:anim>
                                  </p:childTnLst>
                                </p:cTn>
                              </p:par>
                            </p:childTnLst>
                          </p:cTn>
                        </p:par>
                        <p:par>
                          <p:cTn id="62" fill="hold">
                            <p:stCondLst>
                              <p:cond delay="6500"/>
                            </p:stCondLst>
                            <p:childTnLst>
                              <p:par>
                                <p:cTn id="63" presetID="10" presetClass="entr" presetSubtype="0" fill="hold" nodeType="afterEffect">
                                  <p:stCondLst>
                                    <p:cond delay="0"/>
                                  </p:stCondLst>
                                  <p:childTnLst>
                                    <p:set>
                                      <p:cBhvr>
                                        <p:cTn id="64" dur="1" fill="hold">
                                          <p:stCondLst>
                                            <p:cond delay="0"/>
                                          </p:stCondLst>
                                        </p:cTn>
                                        <p:tgtEl>
                                          <p:spTgt spid="184"/>
                                        </p:tgtEl>
                                        <p:attrNameLst>
                                          <p:attrName>style.visibility</p:attrName>
                                        </p:attrNameLst>
                                      </p:cBhvr>
                                      <p:to>
                                        <p:strVal val="visible"/>
                                      </p:to>
                                    </p:set>
                                    <p:animEffect transition="in" filter="fade">
                                      <p:cBhvr>
                                        <p:cTn id="65" dur="500"/>
                                        <p:tgtEl>
                                          <p:spTgt spid="184"/>
                                        </p:tgtEl>
                                      </p:cBhvr>
                                    </p:animEffect>
                                  </p:childTnLst>
                                </p:cTn>
                              </p:par>
                            </p:childTnLst>
                          </p:cTn>
                        </p:par>
                        <p:par>
                          <p:cTn id="66" fill="hold">
                            <p:stCondLst>
                              <p:cond delay="7000"/>
                            </p:stCondLst>
                            <p:childTnLst>
                              <p:par>
                                <p:cTn id="67" presetID="23" presetClass="entr" presetSubtype="16" fill="hold" nodeType="afterEffect">
                                  <p:stCondLst>
                                    <p:cond delay="0"/>
                                  </p:stCondLst>
                                  <p:childTnLst>
                                    <p:set>
                                      <p:cBhvr>
                                        <p:cTn id="68" dur="1" fill="hold">
                                          <p:stCondLst>
                                            <p:cond delay="0"/>
                                          </p:stCondLst>
                                        </p:cTn>
                                        <p:tgtEl>
                                          <p:spTgt spid="180"/>
                                        </p:tgtEl>
                                        <p:attrNameLst>
                                          <p:attrName>style.visibility</p:attrName>
                                        </p:attrNameLst>
                                      </p:cBhvr>
                                      <p:to>
                                        <p:strVal val="visible"/>
                                      </p:to>
                                    </p:set>
                                    <p:anim calcmode="lin" valueType="num">
                                      <p:cBhvr additive="base">
                                        <p:cTn id="69" dur="500"/>
                                        <p:tgtEl>
                                          <p:spTgt spid="180"/>
                                        </p:tgtEl>
                                        <p:attrNameLst>
                                          <p:attrName>ppt_w</p:attrName>
                                        </p:attrNameLst>
                                      </p:cBhvr>
                                      <p:tavLst>
                                        <p:tav tm="0">
                                          <p:val>
                                            <p:strVal val="0"/>
                                          </p:val>
                                        </p:tav>
                                        <p:tav tm="100000">
                                          <p:val>
                                            <p:strVal val="#ppt_w"/>
                                          </p:val>
                                        </p:tav>
                                      </p:tavLst>
                                    </p:anim>
                                    <p:anim calcmode="lin" valueType="num">
                                      <p:cBhvr additive="base">
                                        <p:cTn id="70" dur="500"/>
                                        <p:tgtEl>
                                          <p:spTgt spid="180"/>
                                        </p:tgtEl>
                                        <p:attrNameLst>
                                          <p:attrName>ppt_h</p:attrName>
                                        </p:attrNameLst>
                                      </p:cBhvr>
                                      <p:tavLst>
                                        <p:tav tm="0">
                                          <p:val>
                                            <p:strVal val="0"/>
                                          </p:val>
                                        </p:tav>
                                        <p:tav tm="100000">
                                          <p:val>
                                            <p:strVal val="#ppt_h"/>
                                          </p:val>
                                        </p:tav>
                                      </p:tavLst>
                                    </p:anim>
                                  </p:childTnLst>
                                </p:cTn>
                              </p:par>
                            </p:childTnLst>
                          </p:cTn>
                        </p:par>
                        <p:par>
                          <p:cTn id="71" fill="hold">
                            <p:stCondLst>
                              <p:cond delay="7500"/>
                            </p:stCondLst>
                            <p:childTnLst>
                              <p:par>
                                <p:cTn id="72" presetID="10" presetClass="entr" presetSubtype="0" fill="hold" nodeType="afterEffect">
                                  <p:stCondLst>
                                    <p:cond delay="0"/>
                                  </p:stCondLst>
                                  <p:childTnLst>
                                    <p:set>
                                      <p:cBhvr>
                                        <p:cTn id="73" dur="1" fill="hold">
                                          <p:stCondLst>
                                            <p:cond delay="0"/>
                                          </p:stCondLst>
                                        </p:cTn>
                                        <p:tgtEl>
                                          <p:spTgt spid="185"/>
                                        </p:tgtEl>
                                        <p:attrNameLst>
                                          <p:attrName>style.visibility</p:attrName>
                                        </p:attrNameLst>
                                      </p:cBhvr>
                                      <p:to>
                                        <p:strVal val="visible"/>
                                      </p:to>
                                    </p:set>
                                    <p:animEffect transition="in" filter="fade">
                                      <p:cBhvr>
                                        <p:cTn id="74" dur="500"/>
                                        <p:tgtEl>
                                          <p:spTgt spid="185"/>
                                        </p:tgtEl>
                                      </p:cBhvr>
                                    </p:animEffect>
                                  </p:childTnLst>
                                </p:cTn>
                              </p:par>
                            </p:childTnLst>
                          </p:cTn>
                        </p:par>
                        <p:par>
                          <p:cTn id="75" fill="hold">
                            <p:stCondLst>
                              <p:cond delay="8000"/>
                            </p:stCondLst>
                            <p:childTnLst>
                              <p:par>
                                <p:cTn id="76" presetID="23" presetClass="entr" presetSubtype="16" fill="hold" nodeType="afterEffect">
                                  <p:stCondLst>
                                    <p:cond delay="0"/>
                                  </p:stCondLst>
                                  <p:childTnLst>
                                    <p:set>
                                      <p:cBhvr>
                                        <p:cTn id="77" dur="1" fill="hold">
                                          <p:stCondLst>
                                            <p:cond delay="0"/>
                                          </p:stCondLst>
                                        </p:cTn>
                                        <p:tgtEl>
                                          <p:spTgt spid="186"/>
                                        </p:tgtEl>
                                        <p:attrNameLst>
                                          <p:attrName>style.visibility</p:attrName>
                                        </p:attrNameLst>
                                      </p:cBhvr>
                                      <p:to>
                                        <p:strVal val="visible"/>
                                      </p:to>
                                    </p:set>
                                    <p:anim calcmode="lin" valueType="num">
                                      <p:cBhvr additive="base">
                                        <p:cTn id="78" dur="500"/>
                                        <p:tgtEl>
                                          <p:spTgt spid="186"/>
                                        </p:tgtEl>
                                        <p:attrNameLst>
                                          <p:attrName>ppt_w</p:attrName>
                                        </p:attrNameLst>
                                      </p:cBhvr>
                                      <p:tavLst>
                                        <p:tav tm="0">
                                          <p:val>
                                            <p:strVal val="0"/>
                                          </p:val>
                                        </p:tav>
                                        <p:tav tm="100000">
                                          <p:val>
                                            <p:strVal val="#ppt_w"/>
                                          </p:val>
                                        </p:tav>
                                      </p:tavLst>
                                    </p:anim>
                                    <p:anim calcmode="lin" valueType="num">
                                      <p:cBhvr additive="base">
                                        <p:cTn id="79" dur="500"/>
                                        <p:tgtEl>
                                          <p:spTgt spid="186"/>
                                        </p:tgtEl>
                                        <p:attrNameLst>
                                          <p:attrName>ppt_h</p:attrName>
                                        </p:attrNameLst>
                                      </p:cBhvr>
                                      <p:tavLst>
                                        <p:tav tm="0">
                                          <p:val>
                                            <p:strVal val="0"/>
                                          </p:val>
                                        </p:tav>
                                        <p:tav tm="100000">
                                          <p:val>
                                            <p:strVal val="#ppt_h"/>
                                          </p:val>
                                        </p:tav>
                                      </p:tavLst>
                                    </p:anim>
                                  </p:childTnLst>
                                </p:cTn>
                              </p:par>
                            </p:childTnLst>
                          </p:cTn>
                        </p:par>
                        <p:par>
                          <p:cTn id="80" fill="hold">
                            <p:stCondLst>
                              <p:cond delay="8500"/>
                            </p:stCondLst>
                            <p:childTnLst>
                              <p:par>
                                <p:cTn id="81" presetID="10" presetClass="entr" presetSubtype="0" fill="hold" nodeType="afterEffect">
                                  <p:stCondLst>
                                    <p:cond delay="0"/>
                                  </p:stCondLst>
                                  <p:childTnLst>
                                    <p:set>
                                      <p:cBhvr>
                                        <p:cTn id="82" dur="1" fill="hold">
                                          <p:stCondLst>
                                            <p:cond delay="0"/>
                                          </p:stCondLst>
                                        </p:cTn>
                                        <p:tgtEl>
                                          <p:spTgt spid="187"/>
                                        </p:tgtEl>
                                        <p:attrNameLst>
                                          <p:attrName>style.visibility</p:attrName>
                                        </p:attrNameLst>
                                      </p:cBhvr>
                                      <p:to>
                                        <p:strVal val="visible"/>
                                      </p:to>
                                    </p:set>
                                    <p:animEffect transition="in" filter="fade">
                                      <p:cBhvr>
                                        <p:cTn id="83"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5"/>
          <p:cNvSpPr/>
          <p:nvPr/>
        </p:nvSpPr>
        <p:spPr>
          <a:xfrm>
            <a:off x="15583805" y="0"/>
            <a:ext cx="8803370" cy="13716000"/>
          </a:xfrm>
          <a:prstGeom prst="rect">
            <a:avLst/>
          </a:prstGeom>
          <a:solidFill>
            <a:schemeClr val="tx2">
              <a:lumMod val="75000"/>
            </a:schemeClr>
          </a:solidFill>
          <a:ln>
            <a:noFill/>
          </a:ln>
        </p:spPr>
        <p:txBody>
          <a:bodyPr spcFirstLastPara="1" wrap="square" lIns="91400" tIns="45700" rIns="91400" bIns="45700" anchor="ctr" anchorCtr="0">
            <a:noAutofit/>
          </a:bodyPr>
          <a:lstStyle/>
          <a:p>
            <a:pPr marL="0" marR="0" lvl="0" indent="0" rtl="0">
              <a:lnSpc>
                <a:spcPct val="100000"/>
              </a:lnSpc>
              <a:spcBef>
                <a:spcPts val="0"/>
              </a:spcBef>
              <a:spcAft>
                <a:spcPts val="0"/>
              </a:spcAft>
              <a:buClr>
                <a:srgbClr val="000000"/>
              </a:buClr>
              <a:buSzPts val="23700"/>
              <a:buFont typeface="Arial"/>
              <a:buNone/>
            </a:pPr>
            <a:r>
              <a:rPr lang="en-US" sz="23700" b="0" i="0" u="none" strike="noStrike" cap="none" dirty="0">
                <a:solidFill>
                  <a:schemeClr val="lt1"/>
                </a:solidFill>
                <a:latin typeface="Open Sans"/>
                <a:ea typeface="Open Sans"/>
                <a:cs typeface="Open Sans"/>
                <a:sym typeface="Open Sans"/>
              </a:rPr>
              <a:t>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On the screen you may see the instructor, campus, free seat information and  it shows if the class conflicts with another class you have selected or not.</a:t>
            </a:r>
            <a:endParaRPr sz="1400" b="0" i="0" u="none" strike="noStrike" cap="none" dirty="0">
              <a:solidFill>
                <a:srgbClr val="000000"/>
              </a:solidFill>
              <a:latin typeface="Gotham Light" pitchFamily="50" charset="0"/>
              <a:sym typeface="Arial"/>
            </a:endParaRPr>
          </a:p>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 Click “next” to continue.</a:t>
            </a:r>
          </a:p>
          <a:p>
            <a:pPr marL="0" marR="0" lvl="0" indent="0" algn="ctr" rtl="0">
              <a:lnSpc>
                <a:spcPct val="100000"/>
              </a:lnSpc>
              <a:spcBef>
                <a:spcPts val="0"/>
              </a:spcBef>
              <a:spcAft>
                <a:spcPts val="0"/>
              </a:spcAft>
              <a:buClr>
                <a:srgbClr val="000000"/>
              </a:buClr>
              <a:buSzPts val="4300"/>
              <a:buFont typeface="Arial"/>
              <a:buNone/>
            </a:pPr>
            <a:endParaRPr lang="tr-TR" sz="4300" b="0" i="0" u="none" strike="noStrike" cap="none" dirty="0">
              <a:solidFill>
                <a:schemeClr val="lt1"/>
              </a:solidFill>
              <a:latin typeface="Open Sans Light"/>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endParaRPr lang="tr-TR" sz="4300" dirty="0">
              <a:solidFill>
                <a:schemeClr val="lt1"/>
              </a:solidFill>
              <a:latin typeface="Open Sans Light"/>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endParaRPr lang="tr-TR" sz="4300" b="0" i="0" u="none" strike="noStrike" cap="none" dirty="0">
              <a:solidFill>
                <a:schemeClr val="lt1"/>
              </a:solidFill>
              <a:latin typeface="Open Sans Light"/>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Open Sans Light"/>
              <a:ea typeface="Open Sans Light"/>
              <a:cs typeface="Open Sans Light"/>
              <a:sym typeface="Open Sans Light"/>
            </a:endParaRPr>
          </a:p>
        </p:txBody>
      </p:sp>
      <p:sp>
        <p:nvSpPr>
          <p:cNvPr id="366" name="Google Shape;366;p55"/>
          <p:cNvSpPr txBox="1"/>
          <p:nvPr/>
        </p:nvSpPr>
        <p:spPr>
          <a:xfrm>
            <a:off x="22815013" y="10580914"/>
            <a:ext cx="523770" cy="3010016"/>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pic>
        <p:nvPicPr>
          <p:cNvPr id="367" name="Google Shape;367;p55" descr="C:\Users\burcak\Downloads\İstanbul Bilgi University- (21).jpg"/>
          <p:cNvPicPr preferRelativeResize="0"/>
          <p:nvPr/>
        </p:nvPicPr>
        <p:blipFill rotWithShape="1">
          <a:blip r:embed="rId3">
            <a:alphaModFix/>
          </a:blip>
          <a:srcRect/>
          <a:stretch/>
        </p:blipFill>
        <p:spPr>
          <a:xfrm>
            <a:off x="408052" y="3612637"/>
            <a:ext cx="14767211" cy="6968277"/>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5"/>
                                        </p:tgtEl>
                                        <p:attrNameLst>
                                          <p:attrName>style.visibility</p:attrName>
                                        </p:attrNameLst>
                                      </p:cBhvr>
                                      <p:to>
                                        <p:strVal val="visible"/>
                                      </p:to>
                                    </p:set>
                                    <p:animEffect transition="in" filter="fade">
                                      <p:cBhvr>
                                        <p:cTn id="7" dur="500"/>
                                        <p:tgtEl>
                                          <p:spTgt spid="36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66"/>
                                        </p:tgtEl>
                                        <p:attrNameLst>
                                          <p:attrName>style.visibility</p:attrName>
                                        </p:attrNameLst>
                                      </p:cBhvr>
                                      <p:to>
                                        <p:strVal val="visible"/>
                                      </p:to>
                                    </p:set>
                                    <p:animEffect transition="in" filter="fade">
                                      <p:cBhvr>
                                        <p:cTn id="11" dur="500"/>
                                        <p:tgtEl>
                                          <p:spTgt spid="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59"/>
          <p:cNvSpPr/>
          <p:nvPr/>
        </p:nvSpPr>
        <p:spPr>
          <a:xfrm>
            <a:off x="15586241" y="19244"/>
            <a:ext cx="8800934" cy="13758402"/>
          </a:xfrm>
          <a:prstGeom prst="rect">
            <a:avLst/>
          </a:prstGeom>
          <a:solidFill>
            <a:schemeClr val="tx2">
              <a:lumMod val="75000"/>
            </a:schemeClr>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You may </a:t>
            </a:r>
            <a:r>
              <a:rPr lang="en-US" sz="4300" b="0" i="0" u="sng" strike="noStrike" cap="none" dirty="0">
                <a:solidFill>
                  <a:schemeClr val="lt1"/>
                </a:solidFill>
                <a:latin typeface="Gotham Light" pitchFamily="50" charset="0"/>
                <a:ea typeface="Open Sans Light"/>
                <a:cs typeface="Open Sans Light"/>
                <a:sym typeface="Open Sans Light"/>
              </a:rPr>
              <a:t>finish</a:t>
            </a:r>
            <a:r>
              <a:rPr lang="en-US" sz="4300" b="0" i="0" u="none" strike="noStrike" cap="none" dirty="0">
                <a:solidFill>
                  <a:schemeClr val="lt1"/>
                </a:solidFill>
                <a:latin typeface="Gotham Light" pitchFamily="50" charset="0"/>
                <a:ea typeface="Open Sans Light"/>
                <a:cs typeface="Open Sans Light"/>
                <a:sym typeface="Open Sans Light"/>
              </a:rPr>
              <a:t> your registration.</a:t>
            </a:r>
            <a:endParaRPr sz="1400" b="0" i="0" u="none" strike="noStrike" cap="none" dirty="0">
              <a:solidFill>
                <a:srgbClr val="000000"/>
              </a:solidFill>
              <a:latin typeface="Gotham Light" pitchFamily="50" charset="0"/>
              <a:sym typeface="Arial"/>
            </a:endParaRPr>
          </a:p>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Click next to continue</a:t>
            </a:r>
            <a:endParaRPr sz="4300" b="0" i="0" u="none" strike="noStrike" cap="none" dirty="0">
              <a:solidFill>
                <a:schemeClr val="lt1"/>
              </a:solidFill>
              <a:latin typeface="Gotham Light" pitchFamily="50" charset="0"/>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OR, if you would like to make </a:t>
            </a:r>
            <a:r>
              <a:rPr lang="en-US" sz="4300" b="0" i="0" strike="noStrike" cap="none" dirty="0">
                <a:solidFill>
                  <a:schemeClr val="lt1"/>
                </a:solidFill>
                <a:latin typeface="Gotham Light" pitchFamily="50" charset="0"/>
                <a:ea typeface="Open Sans Light"/>
                <a:cs typeface="Open Sans Light"/>
                <a:sym typeface="Open Sans Light"/>
              </a:rPr>
              <a:t>any changes, you can click on the </a:t>
            </a:r>
            <a:r>
              <a:rPr lang="en-US" sz="4300" dirty="0">
                <a:solidFill>
                  <a:schemeClr val="lt1"/>
                </a:solidFill>
                <a:latin typeface="Gotham Light" pitchFamily="50" charset="0"/>
                <a:ea typeface="Open Sans Light"/>
                <a:cs typeface="Open Sans Light"/>
                <a:sym typeface="Open Sans Light"/>
              </a:rPr>
              <a:t>“</a:t>
            </a:r>
            <a:r>
              <a:rPr lang="en-US" sz="4300" b="0" i="0" strike="noStrike" cap="none" dirty="0">
                <a:solidFill>
                  <a:schemeClr val="lt1"/>
                </a:solidFill>
                <a:latin typeface="Gotham Light" pitchFamily="50" charset="0"/>
                <a:ea typeface="Open Sans Light"/>
                <a:cs typeface="Open Sans Light"/>
                <a:sym typeface="Open Sans Light"/>
              </a:rPr>
              <a:t>Undo” button.</a:t>
            </a:r>
            <a:endParaRPr sz="1400" b="0" i="0" strike="noStrike" cap="none" dirty="0">
              <a:solidFill>
                <a:srgbClr val="000000"/>
              </a:solidFill>
              <a:latin typeface="Gotham Light" pitchFamily="50" charset="0"/>
              <a:sym typeface="Arial"/>
            </a:endParaRPr>
          </a:p>
          <a:p>
            <a:pPr marL="0" marR="0" lvl="0" indent="0" algn="ctr" rtl="0">
              <a:lnSpc>
                <a:spcPct val="100000"/>
              </a:lnSpc>
              <a:spcBef>
                <a:spcPts val="0"/>
              </a:spcBef>
              <a:spcAft>
                <a:spcPts val="0"/>
              </a:spcAft>
              <a:buClr>
                <a:srgbClr val="000000"/>
              </a:buClr>
              <a:buSzPts val="4300"/>
              <a:buFont typeface="Arial"/>
              <a:buNone/>
            </a:pPr>
            <a:r>
              <a:rPr lang="en-US" sz="4300" b="0" i="0" strike="noStrike" cap="none" dirty="0">
                <a:solidFill>
                  <a:schemeClr val="lt1"/>
                </a:solidFill>
                <a:latin typeface="Gotham Light" pitchFamily="50" charset="0"/>
                <a:ea typeface="Open Sans Light"/>
                <a:cs typeface="Open Sans Light"/>
                <a:sym typeface="Open Sans Light"/>
              </a:rPr>
              <a:t>If you would like to do your course registration from the beginning, then please use </a:t>
            </a:r>
            <a:r>
              <a:rPr lang="en-US" sz="4300" dirty="0">
                <a:solidFill>
                  <a:schemeClr val="lt1"/>
                </a:solidFill>
                <a:latin typeface="Gotham Light" pitchFamily="50" charset="0"/>
                <a:ea typeface="Open Sans Light"/>
                <a:cs typeface="Open Sans Light"/>
                <a:sym typeface="Open Sans Light"/>
              </a:rPr>
              <a:t>“</a:t>
            </a:r>
            <a:r>
              <a:rPr lang="en-US" sz="4300" b="0" i="0" strike="noStrike" cap="none" dirty="0">
                <a:solidFill>
                  <a:schemeClr val="lt1"/>
                </a:solidFill>
                <a:latin typeface="Gotham Light" pitchFamily="50" charset="0"/>
                <a:ea typeface="Open Sans Light"/>
                <a:cs typeface="Open Sans Light"/>
                <a:sym typeface="Open Sans Light"/>
              </a:rPr>
              <a:t>Restart”.</a:t>
            </a:r>
            <a:endParaRPr sz="1400" b="0" i="0" strike="noStrike" cap="none" dirty="0">
              <a:solidFill>
                <a:srgbClr val="000000"/>
              </a:solidFill>
              <a:latin typeface="Gotham Light" pitchFamily="50" charset="0"/>
              <a:sym typeface="Arial"/>
            </a:endParaRPr>
          </a:p>
        </p:txBody>
      </p:sp>
      <p:sp>
        <p:nvSpPr>
          <p:cNvPr id="397" name="Google Shape;397;p59"/>
          <p:cNvSpPr txBox="1"/>
          <p:nvPr/>
        </p:nvSpPr>
        <p:spPr>
          <a:xfrm>
            <a:off x="22291244" y="10021876"/>
            <a:ext cx="10475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sp>
        <p:nvSpPr>
          <p:cNvPr id="398" name="Google Shape;398;p59"/>
          <p:cNvSpPr/>
          <p:nvPr/>
        </p:nvSpPr>
        <p:spPr>
          <a:xfrm>
            <a:off x="16570266" y="1008626"/>
            <a:ext cx="1196774" cy="728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23700" b="0" i="0" u="none" strike="noStrike" cap="none">
              <a:solidFill>
                <a:schemeClr val="dk1"/>
              </a:solidFill>
              <a:latin typeface="Calibri"/>
              <a:ea typeface="Calibri"/>
              <a:cs typeface="Calibri"/>
              <a:sym typeface="Calibri"/>
            </a:endParaRPr>
          </a:p>
        </p:txBody>
      </p:sp>
      <p:pic>
        <p:nvPicPr>
          <p:cNvPr id="399" name="Google Shape;399;p59" descr="C:\Users\burcak\Downloads\İstanbul Bilgi University- (20).jpg"/>
          <p:cNvPicPr preferRelativeResize="0"/>
          <p:nvPr/>
        </p:nvPicPr>
        <p:blipFill rotWithShape="1">
          <a:blip r:embed="rId3">
            <a:alphaModFix/>
          </a:blip>
          <a:srcRect/>
          <a:stretch/>
        </p:blipFill>
        <p:spPr>
          <a:xfrm>
            <a:off x="423911" y="3240903"/>
            <a:ext cx="14949966" cy="7054515"/>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6"/>
                                        </p:tgtEl>
                                        <p:attrNameLst>
                                          <p:attrName>style.visibility</p:attrName>
                                        </p:attrNameLst>
                                      </p:cBhvr>
                                      <p:to>
                                        <p:strVal val="visible"/>
                                      </p:to>
                                    </p:set>
                                    <p:animEffect transition="in" filter="fade">
                                      <p:cBhvr>
                                        <p:cTn id="7" dur="500"/>
                                        <p:tgtEl>
                                          <p:spTgt spid="39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97"/>
                                        </p:tgtEl>
                                        <p:attrNameLst>
                                          <p:attrName>style.visibility</p:attrName>
                                        </p:attrNameLst>
                                      </p:cBhvr>
                                      <p:to>
                                        <p:strVal val="visible"/>
                                      </p:to>
                                    </p:set>
                                    <p:animEffect transition="in" filter="fade">
                                      <p:cBhvr>
                                        <p:cTn id="11" dur="500"/>
                                        <p:tgtEl>
                                          <p:spTgt spid="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60"/>
          <p:cNvSpPr/>
          <p:nvPr/>
        </p:nvSpPr>
        <p:spPr>
          <a:xfrm>
            <a:off x="15566998" y="0"/>
            <a:ext cx="8820177" cy="13716000"/>
          </a:xfrm>
          <a:prstGeom prst="rect">
            <a:avLst/>
          </a:prstGeom>
          <a:solidFill>
            <a:schemeClr val="tx2">
              <a:lumMod val="75000"/>
            </a:schemeClr>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lang="en-US" sz="4300" b="0" i="0" u="none" strike="noStrike" cap="none" dirty="0">
              <a:solidFill>
                <a:schemeClr val="lt1"/>
              </a:solidFill>
              <a:latin typeface="Open Sans Light"/>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You may finish your registration.</a:t>
            </a:r>
            <a:endParaRPr sz="1400" b="0" i="0" u="none" strike="noStrike" cap="none" dirty="0">
              <a:solidFill>
                <a:srgbClr val="000000"/>
              </a:solidFill>
              <a:latin typeface="Gotham Light" pitchFamily="50" charset="0"/>
              <a:sym typeface="Arial"/>
            </a:endParaRPr>
          </a:p>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Gotham Light" pitchFamily="50" charset="0"/>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Please read the information  carefully!!!!</a:t>
            </a:r>
            <a:endParaRPr sz="4300" b="0" i="0" u="none" strike="noStrike" cap="none" dirty="0">
              <a:solidFill>
                <a:schemeClr val="lt1"/>
              </a:solidFill>
              <a:latin typeface="Gotham Light" pitchFamily="50" charset="0"/>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Gotham Light" pitchFamily="50" charset="0"/>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Click on the </a:t>
            </a:r>
            <a:r>
              <a:rPr lang="en-US" sz="4300" b="0" i="0" u="sng" strike="noStrike" cap="none" dirty="0">
                <a:solidFill>
                  <a:schemeClr val="lt1"/>
                </a:solidFill>
                <a:latin typeface="Gotham Light" pitchFamily="50" charset="0"/>
                <a:ea typeface="Open Sans Light"/>
                <a:cs typeface="Open Sans Light"/>
                <a:sym typeface="Open Sans Light"/>
              </a:rPr>
              <a:t>Checkboxes</a:t>
            </a:r>
            <a:r>
              <a:rPr lang="en-US" sz="4300" b="0" i="0" u="none" strike="noStrike" cap="none" dirty="0">
                <a:solidFill>
                  <a:schemeClr val="lt1"/>
                </a:solidFill>
                <a:latin typeface="Gotham Light" pitchFamily="50" charset="0"/>
                <a:ea typeface="Open Sans Light"/>
                <a:cs typeface="Open Sans Light"/>
                <a:sym typeface="Open Sans Light"/>
              </a:rPr>
              <a:t>.</a:t>
            </a:r>
            <a:endParaRPr sz="4300" b="0" i="0" u="none" strike="noStrike" cap="none" dirty="0">
              <a:solidFill>
                <a:schemeClr val="lt1"/>
              </a:solidFill>
              <a:latin typeface="Gotham Light" pitchFamily="50" charset="0"/>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Gotham Light" pitchFamily="50" charset="0"/>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Click </a:t>
            </a:r>
            <a:r>
              <a:rPr lang="en-US" sz="4300" b="0" i="0" u="sng" strike="noStrike" cap="none" dirty="0">
                <a:solidFill>
                  <a:schemeClr val="lt1"/>
                </a:solidFill>
                <a:latin typeface="Gotham Light" pitchFamily="50" charset="0"/>
                <a:ea typeface="Open Sans Light"/>
                <a:cs typeface="Open Sans Light"/>
                <a:sym typeface="Open Sans Light"/>
              </a:rPr>
              <a:t>Finish</a:t>
            </a:r>
            <a:r>
              <a:rPr lang="en-US" sz="4300" b="0" i="0" u="none" strike="noStrike" cap="none" dirty="0">
                <a:solidFill>
                  <a:schemeClr val="lt1"/>
                </a:solidFill>
                <a:latin typeface="Gotham Light" pitchFamily="50" charset="0"/>
                <a:ea typeface="Open Sans Light"/>
                <a:cs typeface="Open Sans Light"/>
                <a:sym typeface="Open Sans Light"/>
              </a:rPr>
              <a:t>. </a:t>
            </a:r>
            <a:endParaRPr sz="4300" b="0" i="0" u="none" strike="noStrike" cap="none" dirty="0">
              <a:solidFill>
                <a:schemeClr val="lt1"/>
              </a:solidFill>
              <a:latin typeface="Gotham Light" pitchFamily="50" charset="0"/>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Open Sans Light"/>
              <a:ea typeface="Open Sans Light"/>
              <a:cs typeface="Open Sans Light"/>
              <a:sym typeface="Open Sans Light"/>
            </a:endParaRPr>
          </a:p>
        </p:txBody>
      </p:sp>
      <p:sp>
        <p:nvSpPr>
          <p:cNvPr id="405" name="Google Shape;405;p60"/>
          <p:cNvSpPr txBox="1"/>
          <p:nvPr/>
        </p:nvSpPr>
        <p:spPr>
          <a:xfrm>
            <a:off x="22291244" y="10021876"/>
            <a:ext cx="10475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sp>
        <p:nvSpPr>
          <p:cNvPr id="406" name="Google Shape;406;p60"/>
          <p:cNvSpPr/>
          <p:nvPr/>
        </p:nvSpPr>
        <p:spPr>
          <a:xfrm>
            <a:off x="16570266" y="1724064"/>
            <a:ext cx="1196774" cy="373948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3700"/>
              <a:buFont typeface="Arial"/>
              <a:buNone/>
            </a:pPr>
            <a:r>
              <a:rPr lang="en-US" sz="23700" b="0" i="0" u="none" strike="noStrike" cap="none" dirty="0">
                <a:solidFill>
                  <a:schemeClr val="lt1"/>
                </a:solidFill>
                <a:latin typeface="Open Sans"/>
                <a:ea typeface="Open Sans"/>
                <a:cs typeface="Open Sans"/>
                <a:sym typeface="Open Sans"/>
              </a:rPr>
              <a:t>“</a:t>
            </a:r>
            <a:endParaRPr sz="23700" b="0" i="0" u="none" strike="noStrike" cap="none" dirty="0">
              <a:solidFill>
                <a:schemeClr val="dk1"/>
              </a:solidFill>
              <a:latin typeface="Calibri"/>
              <a:ea typeface="Calibri"/>
              <a:cs typeface="Calibri"/>
              <a:sym typeface="Calibri"/>
            </a:endParaRPr>
          </a:p>
        </p:txBody>
      </p:sp>
      <p:pic>
        <p:nvPicPr>
          <p:cNvPr id="407" name="Google Shape;407;p60" descr="C:\Users\burcak\Downloads\İstanbul Bilgi University- Student (2).jpg"/>
          <p:cNvPicPr preferRelativeResize="0"/>
          <p:nvPr/>
        </p:nvPicPr>
        <p:blipFill rotWithShape="1">
          <a:blip r:embed="rId3">
            <a:alphaModFix/>
          </a:blip>
          <a:srcRect/>
          <a:stretch/>
        </p:blipFill>
        <p:spPr>
          <a:xfrm>
            <a:off x="609600" y="3376227"/>
            <a:ext cx="14622404" cy="6899947"/>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4"/>
                                        </p:tgtEl>
                                        <p:attrNameLst>
                                          <p:attrName>style.visibility</p:attrName>
                                        </p:attrNameLst>
                                      </p:cBhvr>
                                      <p:to>
                                        <p:strVal val="visible"/>
                                      </p:to>
                                    </p:set>
                                    <p:animEffect transition="in" filter="fade">
                                      <p:cBhvr>
                                        <p:cTn id="7" dur="500"/>
                                        <p:tgtEl>
                                          <p:spTgt spid="40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05"/>
                                        </p:tgtEl>
                                        <p:attrNameLst>
                                          <p:attrName>style.visibility</p:attrName>
                                        </p:attrNameLst>
                                      </p:cBhvr>
                                      <p:to>
                                        <p:strVal val="visible"/>
                                      </p:to>
                                    </p:set>
                                    <p:animEffect transition="in" filter="fade">
                                      <p:cBhvr>
                                        <p:cTn id="11" dur="500"/>
                                        <p:tgtEl>
                                          <p:spTgt spid="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61"/>
          <p:cNvSpPr/>
          <p:nvPr/>
        </p:nvSpPr>
        <p:spPr>
          <a:xfrm>
            <a:off x="15528514" y="0"/>
            <a:ext cx="8858661" cy="13716000"/>
          </a:xfrm>
          <a:prstGeom prst="rect">
            <a:avLst/>
          </a:prstGeom>
          <a:solidFill>
            <a:schemeClr val="tx2">
              <a:lumMod val="75000"/>
            </a:schemeClr>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You may see your schedule and your registration code under </a:t>
            </a:r>
            <a:r>
              <a:rPr lang="en-US" sz="4300" b="0" i="0" u="sng" strike="noStrike" cap="none" dirty="0">
                <a:solidFill>
                  <a:schemeClr val="lt1"/>
                </a:solidFill>
                <a:latin typeface="Gotham Light" pitchFamily="50" charset="0"/>
                <a:ea typeface="Open Sans Light"/>
                <a:cs typeface="Open Sans Light"/>
                <a:sym typeface="Open Sans Light"/>
              </a:rPr>
              <a:t>“Schedule”</a:t>
            </a:r>
            <a:r>
              <a:rPr lang="en-US" sz="4300" b="0" i="0" u="none" strike="noStrike" cap="none" dirty="0">
                <a:solidFill>
                  <a:schemeClr val="lt1"/>
                </a:solidFill>
                <a:latin typeface="Gotham Light" pitchFamily="50" charset="0"/>
                <a:ea typeface="Open Sans Light"/>
                <a:cs typeface="Open Sans Light"/>
                <a:sym typeface="Open Sans Light"/>
              </a:rPr>
              <a:t>.</a:t>
            </a:r>
            <a:endParaRPr sz="1400" b="0" i="0" u="none" strike="noStrike" cap="none" dirty="0">
              <a:solidFill>
                <a:srgbClr val="000000"/>
              </a:solidFill>
              <a:latin typeface="Gotham Light" pitchFamily="50" charset="0"/>
              <a:sym typeface="Arial"/>
            </a:endParaRPr>
          </a:p>
        </p:txBody>
      </p:sp>
      <p:sp>
        <p:nvSpPr>
          <p:cNvPr id="413" name="Google Shape;413;p61"/>
          <p:cNvSpPr txBox="1"/>
          <p:nvPr/>
        </p:nvSpPr>
        <p:spPr>
          <a:xfrm>
            <a:off x="22291244" y="10021876"/>
            <a:ext cx="10475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sp>
        <p:nvSpPr>
          <p:cNvPr id="414" name="Google Shape;414;p61"/>
          <p:cNvSpPr/>
          <p:nvPr/>
        </p:nvSpPr>
        <p:spPr>
          <a:xfrm>
            <a:off x="16570266" y="2782484"/>
            <a:ext cx="1196774" cy="373948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23700" b="0" i="0" u="none" strike="noStrike" cap="none">
              <a:solidFill>
                <a:schemeClr val="dk1"/>
              </a:solidFill>
              <a:latin typeface="Calibri"/>
              <a:ea typeface="Calibri"/>
              <a:cs typeface="Calibri"/>
              <a:sym typeface="Calibri"/>
            </a:endParaRPr>
          </a:p>
        </p:txBody>
      </p:sp>
      <p:pic>
        <p:nvPicPr>
          <p:cNvPr id="415" name="Google Shape;415;p61" descr="C:\Users\burcak\Downloads\İstanbul Bilgi University-  Student (7).jpg"/>
          <p:cNvPicPr preferRelativeResize="0"/>
          <p:nvPr/>
        </p:nvPicPr>
        <p:blipFill rotWithShape="1">
          <a:blip r:embed="rId3">
            <a:alphaModFix/>
          </a:blip>
          <a:srcRect/>
          <a:stretch/>
        </p:blipFill>
        <p:spPr>
          <a:xfrm>
            <a:off x="357435" y="3456015"/>
            <a:ext cx="14779570" cy="6974109"/>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2"/>
                                        </p:tgtEl>
                                        <p:attrNameLst>
                                          <p:attrName>style.visibility</p:attrName>
                                        </p:attrNameLst>
                                      </p:cBhvr>
                                      <p:to>
                                        <p:strVal val="visible"/>
                                      </p:to>
                                    </p:set>
                                    <p:animEffect transition="in" filter="fade">
                                      <p:cBhvr>
                                        <p:cTn id="7" dur="500"/>
                                        <p:tgtEl>
                                          <p:spTgt spid="4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13"/>
                                        </p:tgtEl>
                                        <p:attrNameLst>
                                          <p:attrName>style.visibility</p:attrName>
                                        </p:attrNameLst>
                                      </p:cBhvr>
                                      <p:to>
                                        <p:strVal val="visible"/>
                                      </p:to>
                                    </p:set>
                                    <p:animEffect transition="in" filter="fade">
                                      <p:cBhvr>
                                        <p:cTn id="11" dur="500"/>
                                        <p:tgtEl>
                                          <p:spTgt spid="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62"/>
          <p:cNvSpPr/>
          <p:nvPr/>
        </p:nvSpPr>
        <p:spPr>
          <a:xfrm>
            <a:off x="15566998" y="0"/>
            <a:ext cx="8820177" cy="13716000"/>
          </a:xfrm>
          <a:prstGeom prst="rect">
            <a:avLst/>
          </a:prstGeom>
          <a:solidFill>
            <a:schemeClr val="tx2">
              <a:lumMod val="75000"/>
            </a:schemeClr>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Your schedule is not valid until your registration is approved by your advisor until the end of the registration period. Your advisor will approve your registration with your registration code. Please email your registration code to your advisor.</a:t>
            </a:r>
            <a:endParaRPr sz="1400" b="0" i="0" u="none" strike="noStrike" cap="none" dirty="0">
              <a:solidFill>
                <a:srgbClr val="000000"/>
              </a:solidFill>
              <a:latin typeface="Gotham Light" pitchFamily="50" charset="0"/>
              <a:sym typeface="Arial"/>
            </a:endParaRPr>
          </a:p>
        </p:txBody>
      </p:sp>
      <p:sp>
        <p:nvSpPr>
          <p:cNvPr id="421" name="Google Shape;421;p62"/>
          <p:cNvSpPr txBox="1"/>
          <p:nvPr/>
        </p:nvSpPr>
        <p:spPr>
          <a:xfrm>
            <a:off x="22291244" y="10021876"/>
            <a:ext cx="10475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sp>
        <p:nvSpPr>
          <p:cNvPr id="422" name="Google Shape;422;p62"/>
          <p:cNvSpPr/>
          <p:nvPr/>
        </p:nvSpPr>
        <p:spPr>
          <a:xfrm>
            <a:off x="16570266" y="1339863"/>
            <a:ext cx="1196774" cy="662472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23700" b="0" i="0" u="none" strike="noStrike" cap="none">
              <a:solidFill>
                <a:schemeClr val="dk1"/>
              </a:solidFill>
              <a:latin typeface="Calibri"/>
              <a:ea typeface="Calibri"/>
              <a:cs typeface="Calibri"/>
              <a:sym typeface="Calibri"/>
            </a:endParaRPr>
          </a:p>
        </p:txBody>
      </p:sp>
      <p:pic>
        <p:nvPicPr>
          <p:cNvPr id="423" name="Google Shape;423;p62" descr="C:\Users\burcak\Downloads\İstanbul Bilgi University- Student (1).jpg"/>
          <p:cNvPicPr preferRelativeResize="0"/>
          <p:nvPr/>
        </p:nvPicPr>
        <p:blipFill rotWithShape="1">
          <a:blip r:embed="rId3">
            <a:alphaModFix/>
          </a:blip>
          <a:srcRect/>
          <a:stretch/>
        </p:blipFill>
        <p:spPr>
          <a:xfrm>
            <a:off x="116910" y="3568402"/>
            <a:ext cx="15064579" cy="7108598"/>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0"/>
                                        </p:tgtEl>
                                        <p:attrNameLst>
                                          <p:attrName>style.visibility</p:attrName>
                                        </p:attrNameLst>
                                      </p:cBhvr>
                                      <p:to>
                                        <p:strVal val="visible"/>
                                      </p:to>
                                    </p:set>
                                    <p:animEffect transition="in" filter="fade">
                                      <p:cBhvr>
                                        <p:cTn id="7" dur="500"/>
                                        <p:tgtEl>
                                          <p:spTgt spid="4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21"/>
                                        </p:tgtEl>
                                        <p:attrNameLst>
                                          <p:attrName>style.visibility</p:attrName>
                                        </p:attrNameLst>
                                      </p:cBhvr>
                                      <p:to>
                                        <p:strVal val="visible"/>
                                      </p:to>
                                    </p:set>
                                    <p:animEffect transition="in" filter="fade">
                                      <p:cBhvr>
                                        <p:cTn id="11" dur="500"/>
                                        <p:tgtEl>
                                          <p:spTgt spid="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63"/>
          <p:cNvSpPr txBox="1"/>
          <p:nvPr/>
        </p:nvSpPr>
        <p:spPr>
          <a:xfrm>
            <a:off x="3662478" y="6622592"/>
            <a:ext cx="17131486" cy="2429797"/>
          </a:xfrm>
          <a:prstGeom prst="rect">
            <a:avLst/>
          </a:prstGeom>
          <a:noFill/>
          <a:ln>
            <a:noFill/>
          </a:ln>
        </p:spPr>
        <p:txBody>
          <a:bodyPr spcFirstLastPara="1" wrap="square" lIns="91400" tIns="45700" rIns="91400" bIns="45700" anchor="t" anchorCtr="0">
            <a:noAutofit/>
          </a:bodyPr>
          <a:lstStyle/>
          <a:p>
            <a:pPr marL="0" marR="0" lvl="0" indent="0" algn="l" rtl="0">
              <a:lnSpc>
                <a:spcPct val="90000"/>
              </a:lnSpc>
              <a:spcBef>
                <a:spcPts val="0"/>
              </a:spcBef>
              <a:spcAft>
                <a:spcPts val="0"/>
              </a:spcAft>
              <a:buClr>
                <a:schemeClr val="lt2"/>
              </a:buClr>
              <a:buSzPts val="8800"/>
              <a:buFont typeface="Open Sans"/>
              <a:buNone/>
            </a:pPr>
            <a:endParaRPr sz="8800" b="0" i="0" u="none" strike="noStrike" cap="none">
              <a:solidFill>
                <a:srgbClr val="595959"/>
              </a:solidFill>
              <a:latin typeface="Open Sans Light"/>
              <a:ea typeface="Open Sans Light"/>
              <a:cs typeface="Open Sans Light"/>
              <a:sym typeface="Open Sans Light"/>
            </a:endParaRPr>
          </a:p>
        </p:txBody>
      </p:sp>
      <p:sp>
        <p:nvSpPr>
          <p:cNvPr id="431" name="Google Shape;431;p63"/>
          <p:cNvSpPr/>
          <p:nvPr/>
        </p:nvSpPr>
        <p:spPr>
          <a:xfrm>
            <a:off x="4664000" y="4484536"/>
            <a:ext cx="16484658" cy="723274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dirty="0">
                <a:solidFill>
                  <a:srgbClr val="595959"/>
                </a:solidFill>
                <a:latin typeface="Gotham Bold" pitchFamily="50" charset="0"/>
                <a:ea typeface="Helvetica Neue"/>
                <a:cs typeface="Helvetica Neue"/>
                <a:sym typeface="Helvetica Neue"/>
              </a:rPr>
              <a:t>STEPS FOR EDITING COURSES</a:t>
            </a:r>
            <a:endParaRPr lang="en-US" sz="1400" b="0" i="0" u="none" strike="noStrike" cap="none" dirty="0">
              <a:solidFill>
                <a:srgbClr val="000000"/>
              </a:solidFill>
              <a:latin typeface="Gotham Bold" pitchFamily="50" charset="0"/>
              <a:sym typeface="Arial"/>
            </a:endParaRPr>
          </a:p>
          <a:p>
            <a:pPr marL="0" marR="0" lvl="0" indent="0" algn="l" rtl="0">
              <a:lnSpc>
                <a:spcPct val="100000"/>
              </a:lnSpc>
              <a:spcBef>
                <a:spcPts val="0"/>
              </a:spcBef>
              <a:spcAft>
                <a:spcPts val="0"/>
              </a:spcAft>
              <a:buClr>
                <a:srgbClr val="000000"/>
              </a:buClr>
              <a:buSzPts val="4300"/>
              <a:buFont typeface="Arial"/>
              <a:buNone/>
            </a:pPr>
            <a:endParaRPr lang="en-US" sz="4300" b="0" i="0" u="none" strike="noStrike" cap="none" dirty="0">
              <a:solidFill>
                <a:srgbClr val="595959"/>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4300"/>
              <a:buFont typeface="Arial"/>
              <a:buNone/>
            </a:pPr>
            <a:endParaRPr lang="en-US" sz="4000" b="0" i="0" u="none" strike="noStrike" cap="none" dirty="0">
              <a:solidFill>
                <a:srgbClr val="595959"/>
              </a:solidFill>
              <a:latin typeface="Gotham Light" pitchFamily="50" charset="0"/>
              <a:ea typeface="Helvetica Neue"/>
              <a:cs typeface="Helvetica Neue"/>
              <a:sym typeface="Helvetica Neue"/>
            </a:endParaRPr>
          </a:p>
          <a:p>
            <a:pPr marL="0" marR="0" lvl="0" indent="0" algn="l" rtl="0">
              <a:lnSpc>
                <a:spcPct val="100000"/>
              </a:lnSpc>
              <a:spcBef>
                <a:spcPts val="0"/>
              </a:spcBef>
              <a:spcAft>
                <a:spcPts val="0"/>
              </a:spcAft>
              <a:buClr>
                <a:srgbClr val="000000"/>
              </a:buClr>
              <a:buSzPts val="4300"/>
              <a:buFont typeface="Arial"/>
              <a:buNone/>
            </a:pPr>
            <a:r>
              <a:rPr lang="en-US" sz="4000" b="0" i="0" u="none" strike="noStrike" cap="none" dirty="0">
                <a:solidFill>
                  <a:srgbClr val="595959"/>
                </a:solidFill>
                <a:latin typeface="Gotham Light" pitchFamily="50" charset="0"/>
                <a:ea typeface="Helvetica Neue"/>
                <a:cs typeface="Helvetica Neue"/>
                <a:sym typeface="Helvetica Neue"/>
              </a:rPr>
              <a:t>Click “Term Registration”</a:t>
            </a:r>
            <a:endParaRPr sz="4000" b="0" i="0" u="none" strike="noStrike" cap="none" dirty="0">
              <a:solidFill>
                <a:srgbClr val="595959"/>
              </a:solidFill>
              <a:latin typeface="Gotham Light" pitchFamily="50" charset="0"/>
              <a:ea typeface="Helvetica Neue"/>
              <a:cs typeface="Helvetica Neue"/>
              <a:sym typeface="Helvetica Neue"/>
            </a:endParaRPr>
          </a:p>
          <a:p>
            <a:pPr marL="0" marR="0" lvl="0" indent="0" algn="l" rtl="0">
              <a:lnSpc>
                <a:spcPct val="100000"/>
              </a:lnSpc>
              <a:spcBef>
                <a:spcPts val="0"/>
              </a:spcBef>
              <a:spcAft>
                <a:spcPts val="0"/>
              </a:spcAft>
              <a:buClr>
                <a:srgbClr val="000000"/>
              </a:buClr>
              <a:buSzPts val="4300"/>
              <a:buFont typeface="Arial"/>
              <a:buNone/>
            </a:pPr>
            <a:endParaRPr sz="4000" b="0" i="0" u="none" strike="noStrike" cap="none" dirty="0">
              <a:solidFill>
                <a:srgbClr val="595959"/>
              </a:solidFill>
              <a:latin typeface="Gotham Light" pitchFamily="50" charset="0"/>
              <a:ea typeface="Helvetica Neue"/>
              <a:cs typeface="Helvetica Neue"/>
              <a:sym typeface="Helvetica Neue"/>
            </a:endParaRPr>
          </a:p>
          <a:p>
            <a:pPr marL="0" marR="0" lvl="0" indent="0" algn="l" rtl="0">
              <a:lnSpc>
                <a:spcPct val="100000"/>
              </a:lnSpc>
              <a:spcBef>
                <a:spcPts val="0"/>
              </a:spcBef>
              <a:spcAft>
                <a:spcPts val="0"/>
              </a:spcAft>
              <a:buClr>
                <a:srgbClr val="000000"/>
              </a:buClr>
              <a:buSzPts val="4300"/>
              <a:buFont typeface="Arial"/>
              <a:buNone/>
            </a:pPr>
            <a:r>
              <a:rPr lang="en-US" sz="4000" b="0" i="0" u="none" strike="noStrike" cap="none" dirty="0">
                <a:solidFill>
                  <a:srgbClr val="595959"/>
                </a:solidFill>
                <a:latin typeface="Gotham Light" pitchFamily="50" charset="0"/>
                <a:ea typeface="Helvetica Neue"/>
                <a:cs typeface="Helvetica Neue"/>
                <a:sym typeface="Helvetica Neue"/>
              </a:rPr>
              <a:t>Enter your registration code to restart your course registration.</a:t>
            </a:r>
            <a:endParaRPr sz="4000" b="0" i="0" u="none" strike="noStrike" cap="none" dirty="0">
              <a:solidFill>
                <a:srgbClr val="595959"/>
              </a:solidFill>
              <a:latin typeface="Gotham Light" pitchFamily="50" charset="0"/>
              <a:ea typeface="Helvetica Neue"/>
              <a:cs typeface="Helvetica Neue"/>
              <a:sym typeface="Helvetica Neue"/>
            </a:endParaRPr>
          </a:p>
          <a:p>
            <a:pPr marL="0" marR="0" lvl="0" indent="0" algn="l" rtl="0">
              <a:lnSpc>
                <a:spcPct val="100000"/>
              </a:lnSpc>
              <a:spcBef>
                <a:spcPts val="0"/>
              </a:spcBef>
              <a:spcAft>
                <a:spcPts val="0"/>
              </a:spcAft>
              <a:buClr>
                <a:srgbClr val="000000"/>
              </a:buClr>
              <a:buSzPts val="4300"/>
              <a:buFont typeface="Arial"/>
              <a:buNone/>
            </a:pPr>
            <a:endParaRPr sz="4000" b="0" i="0" u="none" strike="noStrike" cap="none" dirty="0">
              <a:solidFill>
                <a:srgbClr val="595959"/>
              </a:solidFill>
              <a:latin typeface="Gotham Light" pitchFamily="50" charset="0"/>
              <a:ea typeface="Helvetica Neue"/>
              <a:cs typeface="Helvetica Neue"/>
              <a:sym typeface="Helvetica Neue"/>
            </a:endParaRPr>
          </a:p>
          <a:p>
            <a:pPr marL="0" marR="0" lvl="0" indent="0" algn="l" rtl="0">
              <a:lnSpc>
                <a:spcPct val="100000"/>
              </a:lnSpc>
              <a:spcBef>
                <a:spcPts val="0"/>
              </a:spcBef>
              <a:spcAft>
                <a:spcPts val="0"/>
              </a:spcAft>
              <a:buClr>
                <a:srgbClr val="000000"/>
              </a:buClr>
              <a:buSzPts val="4300"/>
              <a:buFont typeface="Arial"/>
              <a:buNone/>
            </a:pPr>
            <a:r>
              <a:rPr lang="en-US" sz="4000" b="0" i="0" u="none" strike="noStrike" cap="none" dirty="0">
                <a:solidFill>
                  <a:srgbClr val="595959"/>
                </a:solidFill>
                <a:latin typeface="Gotham Light" pitchFamily="50" charset="0"/>
                <a:ea typeface="Helvetica Neue"/>
                <a:cs typeface="Helvetica Neue"/>
                <a:sym typeface="Helvetica Neue"/>
              </a:rPr>
              <a:t>When you complete your selection, click the finish button and get your registration code approved by your advisor.</a:t>
            </a:r>
            <a:endParaRPr sz="1200" b="0" i="0" u="none" strike="noStrike" cap="none" dirty="0">
              <a:solidFill>
                <a:srgbClr val="000000"/>
              </a:solidFill>
              <a:latin typeface="Gotham Light" pitchFamily="50" charset="0"/>
              <a:sym typeface="Arial"/>
            </a:endParaRPr>
          </a:p>
        </p:txBody>
      </p:sp>
      <p:sp>
        <p:nvSpPr>
          <p:cNvPr id="429" name="Google Shape;429;p63"/>
          <p:cNvSpPr/>
          <p:nvPr/>
        </p:nvSpPr>
        <p:spPr>
          <a:xfrm>
            <a:off x="4751815" y="5410124"/>
            <a:ext cx="1553645" cy="128013"/>
          </a:xfrm>
          <a:prstGeom prst="rect">
            <a:avLst/>
          </a:prstGeom>
          <a:solidFill>
            <a:schemeClr val="accent1"/>
          </a:solidFill>
          <a:ln>
            <a:noFill/>
          </a:ln>
        </p:spPr>
        <p:txBody>
          <a:bodyPr spcFirstLastPara="1" wrap="square" lIns="91300" tIns="45650" rIns="91300" bIns="4565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accent2"/>
              </a:solidFill>
              <a:latin typeface="Open Sans Light"/>
              <a:ea typeface="Open Sans Light"/>
              <a:cs typeface="Open Sans Light"/>
              <a:sym typeface="Open Sans Light"/>
            </a:endParaRPr>
          </a:p>
        </p:txBody>
      </p:sp>
      <p:sp>
        <p:nvSpPr>
          <p:cNvPr id="430" name="Google Shape;430;p63"/>
          <p:cNvSpPr/>
          <p:nvPr/>
        </p:nvSpPr>
        <p:spPr>
          <a:xfrm>
            <a:off x="5486400" y="7358051"/>
            <a:ext cx="12656457"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5400"/>
              <a:buFont typeface="Arial"/>
              <a:buNone/>
            </a:pPr>
            <a:endParaRPr sz="5400" b="0" i="0" u="none" strike="noStrike" cap="none">
              <a:solidFill>
                <a:srgbClr val="595959"/>
              </a:solidFill>
              <a:latin typeface="Calibri"/>
              <a:ea typeface="Calibri"/>
              <a:cs typeface="Calibri"/>
              <a:sym typeface="Calibri"/>
            </a:endParaRPr>
          </a:p>
        </p:txBody>
      </p:sp>
      <p:sp>
        <p:nvSpPr>
          <p:cNvPr id="432" name="Google Shape;432;p63"/>
          <p:cNvSpPr/>
          <p:nvPr/>
        </p:nvSpPr>
        <p:spPr>
          <a:xfrm flipH="1">
            <a:off x="2835293" y="6355798"/>
            <a:ext cx="560416" cy="533587"/>
          </a:xfrm>
          <a:custGeom>
            <a:avLst/>
            <a:gdLst/>
            <a:ahLst/>
            <a:cxnLst/>
            <a:rect l="l" t="t" r="r" b="b"/>
            <a:pathLst>
              <a:path w="120000" h="120000" extrusionOk="0">
                <a:moveTo>
                  <a:pt x="117727" y="41549"/>
                </a:moveTo>
                <a:cubicBezTo>
                  <a:pt x="119233" y="43262"/>
                  <a:pt x="119994" y="45398"/>
                  <a:pt x="119994" y="47959"/>
                </a:cubicBezTo>
                <a:cubicBezTo>
                  <a:pt x="119994" y="50409"/>
                  <a:pt x="119233" y="52546"/>
                  <a:pt x="117727" y="54376"/>
                </a:cubicBezTo>
                <a:lnTo>
                  <a:pt x="85750" y="92962"/>
                </a:lnTo>
                <a:cubicBezTo>
                  <a:pt x="83533" y="95601"/>
                  <a:pt x="81616" y="96533"/>
                  <a:pt x="80011" y="95735"/>
                </a:cubicBezTo>
                <a:cubicBezTo>
                  <a:pt x="78405" y="94937"/>
                  <a:pt x="77605" y="92666"/>
                  <a:pt x="77605" y="88978"/>
                </a:cubicBezTo>
                <a:lnTo>
                  <a:pt x="77605" y="63202"/>
                </a:lnTo>
                <a:cubicBezTo>
                  <a:pt x="66233" y="63297"/>
                  <a:pt x="56238" y="64764"/>
                  <a:pt x="47588" y="67604"/>
                </a:cubicBezTo>
                <a:cubicBezTo>
                  <a:pt x="38950" y="70477"/>
                  <a:pt x="31661" y="74294"/>
                  <a:pt x="25716" y="79142"/>
                </a:cubicBezTo>
                <a:cubicBezTo>
                  <a:pt x="19772" y="83985"/>
                  <a:pt x="15105" y="89681"/>
                  <a:pt x="11722" y="96254"/>
                </a:cubicBezTo>
                <a:cubicBezTo>
                  <a:pt x="8333" y="102782"/>
                  <a:pt x="6211" y="109862"/>
                  <a:pt x="5344" y="117416"/>
                </a:cubicBezTo>
                <a:cubicBezTo>
                  <a:pt x="5166" y="119129"/>
                  <a:pt x="4361" y="120000"/>
                  <a:pt x="2922" y="120000"/>
                </a:cubicBezTo>
                <a:lnTo>
                  <a:pt x="2783" y="120000"/>
                </a:lnTo>
                <a:cubicBezTo>
                  <a:pt x="1372" y="120000"/>
                  <a:pt x="555" y="119135"/>
                  <a:pt x="377" y="117416"/>
                </a:cubicBezTo>
                <a:cubicBezTo>
                  <a:pt x="122" y="114744"/>
                  <a:pt x="0" y="112099"/>
                  <a:pt x="0" y="109455"/>
                </a:cubicBezTo>
                <a:cubicBezTo>
                  <a:pt x="0" y="98558"/>
                  <a:pt x="1533" y="88326"/>
                  <a:pt x="4661" y="78701"/>
                </a:cubicBezTo>
                <a:cubicBezTo>
                  <a:pt x="7761" y="69105"/>
                  <a:pt x="12483" y="60686"/>
                  <a:pt x="18850" y="53522"/>
                </a:cubicBezTo>
                <a:cubicBezTo>
                  <a:pt x="25211" y="46330"/>
                  <a:pt x="33266" y="40617"/>
                  <a:pt x="43005" y="36405"/>
                </a:cubicBezTo>
                <a:cubicBezTo>
                  <a:pt x="52738" y="32198"/>
                  <a:pt x="64272" y="30027"/>
                  <a:pt x="77605" y="29944"/>
                </a:cubicBezTo>
                <a:lnTo>
                  <a:pt x="77605" y="7041"/>
                </a:lnTo>
                <a:cubicBezTo>
                  <a:pt x="77605" y="3302"/>
                  <a:pt x="78394" y="1048"/>
                  <a:pt x="79955" y="251"/>
                </a:cubicBezTo>
                <a:cubicBezTo>
                  <a:pt x="81505" y="-513"/>
                  <a:pt x="83450" y="446"/>
                  <a:pt x="85750" y="3057"/>
                </a:cubicBezTo>
                <a:lnTo>
                  <a:pt x="117727" y="41549"/>
                </a:lnTo>
                <a:close/>
              </a:path>
            </a:pathLst>
          </a:custGeom>
          <a:solidFill>
            <a:srgbClr val="7F7F7F"/>
          </a:solidFill>
          <a:ln>
            <a:noFill/>
          </a:ln>
        </p:spPr>
        <p:txBody>
          <a:bodyPr spcFirstLastPara="1" wrap="square" lIns="38075" tIns="38075" rIns="38075" bIns="38075" anchor="ctr" anchorCtr="0">
            <a:noAutofit/>
          </a:bodyPr>
          <a:lstStyle/>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rgbClr val="44CEB9"/>
              </a:solidFill>
              <a:latin typeface="Gill Sans"/>
              <a:ea typeface="Gill Sans"/>
              <a:cs typeface="Gill Sans"/>
              <a:sym typeface="Gill Sans"/>
            </a:endParaRPr>
          </a:p>
        </p:txBody>
      </p:sp>
      <p:sp>
        <p:nvSpPr>
          <p:cNvPr id="433" name="Google Shape;433;p63"/>
          <p:cNvSpPr/>
          <p:nvPr/>
        </p:nvSpPr>
        <p:spPr>
          <a:xfrm>
            <a:off x="2900242" y="7617772"/>
            <a:ext cx="495467" cy="483139"/>
          </a:xfrm>
          <a:custGeom>
            <a:avLst/>
            <a:gdLst/>
            <a:ahLst/>
            <a:cxnLst/>
            <a:rect l="l" t="t" r="r" b="b"/>
            <a:pathLst>
              <a:path w="120000" h="120000" extrusionOk="0">
                <a:moveTo>
                  <a:pt x="97436" y="70538"/>
                </a:moveTo>
                <a:lnTo>
                  <a:pt x="109999" y="55538"/>
                </a:lnTo>
                <a:lnTo>
                  <a:pt x="109999" y="96022"/>
                </a:lnTo>
                <a:cubicBezTo>
                  <a:pt x="109999" y="99300"/>
                  <a:pt x="109454" y="102383"/>
                  <a:pt x="108371" y="105272"/>
                </a:cubicBezTo>
                <a:cubicBezTo>
                  <a:pt x="107282" y="108161"/>
                  <a:pt x="105837" y="110711"/>
                  <a:pt x="104015" y="112894"/>
                </a:cubicBezTo>
                <a:cubicBezTo>
                  <a:pt x="102198" y="115083"/>
                  <a:pt x="100087" y="116816"/>
                  <a:pt x="97692" y="118088"/>
                </a:cubicBezTo>
                <a:cubicBezTo>
                  <a:pt x="95303" y="119361"/>
                  <a:pt x="92730" y="119994"/>
                  <a:pt x="89941" y="119994"/>
                </a:cubicBezTo>
                <a:lnTo>
                  <a:pt x="19974" y="119994"/>
                </a:lnTo>
                <a:cubicBezTo>
                  <a:pt x="17240" y="119994"/>
                  <a:pt x="14640" y="119361"/>
                  <a:pt x="12195" y="118088"/>
                </a:cubicBezTo>
                <a:cubicBezTo>
                  <a:pt x="9745" y="116816"/>
                  <a:pt x="7622" y="115083"/>
                  <a:pt x="5844" y="112894"/>
                </a:cubicBezTo>
                <a:cubicBezTo>
                  <a:pt x="4078" y="110711"/>
                  <a:pt x="2650" y="108161"/>
                  <a:pt x="1589" y="105272"/>
                </a:cubicBezTo>
                <a:cubicBezTo>
                  <a:pt x="527" y="102383"/>
                  <a:pt x="0" y="99300"/>
                  <a:pt x="0" y="96022"/>
                </a:cubicBezTo>
                <a:lnTo>
                  <a:pt x="0" y="23972"/>
                </a:lnTo>
                <a:cubicBezTo>
                  <a:pt x="0" y="20677"/>
                  <a:pt x="527" y="17577"/>
                  <a:pt x="1589" y="14622"/>
                </a:cubicBezTo>
                <a:cubicBezTo>
                  <a:pt x="2650" y="11700"/>
                  <a:pt x="4078" y="9138"/>
                  <a:pt x="5844" y="7016"/>
                </a:cubicBezTo>
                <a:cubicBezTo>
                  <a:pt x="7622" y="4877"/>
                  <a:pt x="9745" y="3177"/>
                  <a:pt x="12195" y="1905"/>
                </a:cubicBezTo>
                <a:cubicBezTo>
                  <a:pt x="14640" y="633"/>
                  <a:pt x="17240" y="0"/>
                  <a:pt x="19974" y="0"/>
                </a:cubicBezTo>
                <a:lnTo>
                  <a:pt x="89941" y="0"/>
                </a:lnTo>
                <a:cubicBezTo>
                  <a:pt x="91125" y="0"/>
                  <a:pt x="92258" y="144"/>
                  <a:pt x="93330" y="455"/>
                </a:cubicBezTo>
                <a:lnTo>
                  <a:pt x="81163" y="15077"/>
                </a:lnTo>
                <a:lnTo>
                  <a:pt x="19974" y="15077"/>
                </a:lnTo>
                <a:cubicBezTo>
                  <a:pt x="17934" y="15077"/>
                  <a:pt x="16190" y="15927"/>
                  <a:pt x="14734" y="17688"/>
                </a:cubicBezTo>
                <a:cubicBezTo>
                  <a:pt x="13284" y="19422"/>
                  <a:pt x="12562" y="21527"/>
                  <a:pt x="12562" y="23972"/>
                </a:cubicBezTo>
                <a:lnTo>
                  <a:pt x="12562" y="96022"/>
                </a:lnTo>
                <a:cubicBezTo>
                  <a:pt x="12562" y="98466"/>
                  <a:pt x="13284" y="100561"/>
                  <a:pt x="14734" y="102288"/>
                </a:cubicBezTo>
                <a:cubicBezTo>
                  <a:pt x="16190" y="104050"/>
                  <a:pt x="17934" y="104933"/>
                  <a:pt x="19974" y="104933"/>
                </a:cubicBezTo>
                <a:lnTo>
                  <a:pt x="89941" y="104933"/>
                </a:lnTo>
                <a:cubicBezTo>
                  <a:pt x="91986" y="104933"/>
                  <a:pt x="93753" y="104050"/>
                  <a:pt x="95219" y="102288"/>
                </a:cubicBezTo>
                <a:cubicBezTo>
                  <a:pt x="96703" y="100561"/>
                  <a:pt x="97436" y="98466"/>
                  <a:pt x="97436" y="96022"/>
                </a:cubicBezTo>
                <a:lnTo>
                  <a:pt x="97436" y="70538"/>
                </a:lnTo>
                <a:close/>
                <a:moveTo>
                  <a:pt x="118527" y="15533"/>
                </a:moveTo>
                <a:cubicBezTo>
                  <a:pt x="119533" y="16727"/>
                  <a:pt x="120005" y="18177"/>
                  <a:pt x="119994" y="19877"/>
                </a:cubicBezTo>
                <a:cubicBezTo>
                  <a:pt x="119966" y="21561"/>
                  <a:pt x="119477" y="22977"/>
                  <a:pt x="118527" y="24122"/>
                </a:cubicBezTo>
                <a:lnTo>
                  <a:pt x="72256" y="79700"/>
                </a:lnTo>
                <a:lnTo>
                  <a:pt x="65861" y="87338"/>
                </a:lnTo>
                <a:cubicBezTo>
                  <a:pt x="64872" y="88544"/>
                  <a:pt x="63661" y="89133"/>
                  <a:pt x="62261" y="89133"/>
                </a:cubicBezTo>
                <a:cubicBezTo>
                  <a:pt x="60844" y="89133"/>
                  <a:pt x="59633" y="88544"/>
                  <a:pt x="58644" y="87338"/>
                </a:cubicBezTo>
                <a:lnTo>
                  <a:pt x="52132" y="79700"/>
                </a:lnTo>
                <a:lnTo>
                  <a:pt x="26552" y="48816"/>
                </a:lnTo>
                <a:cubicBezTo>
                  <a:pt x="25557" y="47627"/>
                  <a:pt x="25041" y="46188"/>
                  <a:pt x="25041" y="44477"/>
                </a:cubicBezTo>
                <a:cubicBezTo>
                  <a:pt x="25041" y="42794"/>
                  <a:pt x="25557" y="41338"/>
                  <a:pt x="26552" y="40150"/>
                </a:cubicBezTo>
                <a:lnTo>
                  <a:pt x="32930" y="32477"/>
                </a:lnTo>
                <a:cubicBezTo>
                  <a:pt x="33925" y="31305"/>
                  <a:pt x="35131" y="30700"/>
                  <a:pt x="36547" y="30700"/>
                </a:cubicBezTo>
                <a:cubicBezTo>
                  <a:pt x="37947" y="30700"/>
                  <a:pt x="39131" y="31300"/>
                  <a:pt x="40081" y="32477"/>
                </a:cubicBezTo>
                <a:lnTo>
                  <a:pt x="62216" y="59066"/>
                </a:lnTo>
                <a:lnTo>
                  <a:pt x="104793" y="7800"/>
                </a:lnTo>
                <a:cubicBezTo>
                  <a:pt x="105787" y="6588"/>
                  <a:pt x="107021" y="6022"/>
                  <a:pt x="108476" y="6038"/>
                </a:cubicBezTo>
                <a:cubicBezTo>
                  <a:pt x="109932" y="6066"/>
                  <a:pt x="111126" y="6655"/>
                  <a:pt x="112082" y="7800"/>
                </a:cubicBezTo>
                <a:lnTo>
                  <a:pt x="118527" y="15533"/>
                </a:lnTo>
                <a:close/>
              </a:path>
            </a:pathLst>
          </a:custGeom>
          <a:solidFill>
            <a:srgbClr val="7F7F7F"/>
          </a:solidFill>
          <a:ln>
            <a:noFill/>
          </a:ln>
        </p:spPr>
        <p:txBody>
          <a:bodyPr spcFirstLastPara="1" wrap="square" lIns="38075" tIns="38075" rIns="38075" bIns="38075" anchor="ctr" anchorCtr="0">
            <a:noAutofit/>
          </a:bodyPr>
          <a:lstStyle/>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rgbClr val="44CEB9"/>
              </a:solidFill>
              <a:latin typeface="Gill Sans"/>
              <a:ea typeface="Gill Sans"/>
              <a:cs typeface="Gill Sans"/>
              <a:sym typeface="Gill Sans"/>
            </a:endParaRPr>
          </a:p>
        </p:txBody>
      </p:sp>
      <p:sp>
        <p:nvSpPr>
          <p:cNvPr id="434" name="Google Shape;434;p63"/>
          <p:cNvSpPr/>
          <p:nvPr/>
        </p:nvSpPr>
        <p:spPr>
          <a:xfrm>
            <a:off x="2835293" y="8771905"/>
            <a:ext cx="652529" cy="687205"/>
          </a:xfrm>
          <a:custGeom>
            <a:avLst/>
            <a:gdLst/>
            <a:ahLst/>
            <a:cxnLst/>
            <a:rect l="l" t="t" r="r" b="b"/>
            <a:pathLst>
              <a:path w="120000" h="120000" extrusionOk="0">
                <a:moveTo>
                  <a:pt x="60038" y="0"/>
                </a:moveTo>
                <a:cubicBezTo>
                  <a:pt x="68338" y="0"/>
                  <a:pt x="76138" y="1566"/>
                  <a:pt x="83394" y="4705"/>
                </a:cubicBezTo>
                <a:cubicBezTo>
                  <a:pt x="90661" y="7822"/>
                  <a:pt x="97016" y="12088"/>
                  <a:pt x="102494" y="17533"/>
                </a:cubicBezTo>
                <a:cubicBezTo>
                  <a:pt x="107955" y="22961"/>
                  <a:pt x="112227" y="29316"/>
                  <a:pt x="115333" y="36611"/>
                </a:cubicBezTo>
                <a:cubicBezTo>
                  <a:pt x="118427" y="43888"/>
                  <a:pt x="119994" y="51700"/>
                  <a:pt x="119994" y="60000"/>
                </a:cubicBezTo>
                <a:cubicBezTo>
                  <a:pt x="119994" y="68294"/>
                  <a:pt x="118427" y="76105"/>
                  <a:pt x="115333" y="83383"/>
                </a:cubicBezTo>
                <a:cubicBezTo>
                  <a:pt x="112227" y="90666"/>
                  <a:pt x="107944" y="97033"/>
                  <a:pt x="102494" y="102461"/>
                </a:cubicBezTo>
                <a:cubicBezTo>
                  <a:pt x="97016" y="107905"/>
                  <a:pt x="90661" y="112172"/>
                  <a:pt x="83394" y="115288"/>
                </a:cubicBezTo>
                <a:cubicBezTo>
                  <a:pt x="76138" y="118427"/>
                  <a:pt x="68338" y="119994"/>
                  <a:pt x="60038" y="119994"/>
                </a:cubicBezTo>
                <a:cubicBezTo>
                  <a:pt x="51716" y="119994"/>
                  <a:pt x="43916" y="118427"/>
                  <a:pt x="36633" y="115288"/>
                </a:cubicBezTo>
                <a:cubicBezTo>
                  <a:pt x="29333" y="112172"/>
                  <a:pt x="22977" y="107905"/>
                  <a:pt x="17544" y="102461"/>
                </a:cubicBezTo>
                <a:cubicBezTo>
                  <a:pt x="12100" y="97033"/>
                  <a:pt x="7827" y="90666"/>
                  <a:pt x="4705" y="83383"/>
                </a:cubicBezTo>
                <a:cubicBezTo>
                  <a:pt x="1566" y="76105"/>
                  <a:pt x="0" y="68294"/>
                  <a:pt x="0" y="60000"/>
                </a:cubicBezTo>
                <a:cubicBezTo>
                  <a:pt x="0" y="51700"/>
                  <a:pt x="1566" y="43888"/>
                  <a:pt x="4705" y="36611"/>
                </a:cubicBezTo>
                <a:cubicBezTo>
                  <a:pt x="7827" y="29316"/>
                  <a:pt x="12116" y="22961"/>
                  <a:pt x="17544" y="17533"/>
                </a:cubicBezTo>
                <a:cubicBezTo>
                  <a:pt x="22977" y="12088"/>
                  <a:pt x="29333" y="7822"/>
                  <a:pt x="36633" y="4705"/>
                </a:cubicBezTo>
                <a:cubicBezTo>
                  <a:pt x="43900" y="1566"/>
                  <a:pt x="51700" y="0"/>
                  <a:pt x="60038" y="0"/>
                </a:cubicBezTo>
                <a:moveTo>
                  <a:pt x="100911" y="48955"/>
                </a:moveTo>
                <a:cubicBezTo>
                  <a:pt x="101600" y="48266"/>
                  <a:pt x="101961" y="47400"/>
                  <a:pt x="101994" y="46411"/>
                </a:cubicBezTo>
                <a:cubicBezTo>
                  <a:pt x="102011" y="45394"/>
                  <a:pt x="101661" y="44561"/>
                  <a:pt x="100911" y="43855"/>
                </a:cubicBezTo>
                <a:lnTo>
                  <a:pt x="93094" y="35822"/>
                </a:lnTo>
                <a:cubicBezTo>
                  <a:pt x="92294" y="35116"/>
                  <a:pt x="91411" y="34772"/>
                  <a:pt x="90422" y="34772"/>
                </a:cubicBezTo>
                <a:cubicBezTo>
                  <a:pt x="89438" y="34772"/>
                  <a:pt x="88588" y="35116"/>
                  <a:pt x="87833" y="35822"/>
                </a:cubicBezTo>
                <a:lnTo>
                  <a:pt x="53866" y="69833"/>
                </a:lnTo>
                <a:cubicBezTo>
                  <a:pt x="53161" y="70538"/>
                  <a:pt x="52311" y="70883"/>
                  <a:pt x="51355" y="70883"/>
                </a:cubicBezTo>
                <a:cubicBezTo>
                  <a:pt x="50383" y="70883"/>
                  <a:pt x="49522" y="70538"/>
                  <a:pt x="48766" y="69833"/>
                </a:cubicBezTo>
                <a:lnTo>
                  <a:pt x="32144" y="53238"/>
                </a:lnTo>
                <a:cubicBezTo>
                  <a:pt x="31438" y="52544"/>
                  <a:pt x="30588" y="52183"/>
                  <a:pt x="29633" y="52183"/>
                </a:cubicBezTo>
                <a:cubicBezTo>
                  <a:pt x="28644" y="52183"/>
                  <a:pt x="27750" y="52544"/>
                  <a:pt x="26883" y="53238"/>
                </a:cubicBezTo>
                <a:lnTo>
                  <a:pt x="19066" y="61188"/>
                </a:lnTo>
                <a:cubicBezTo>
                  <a:pt x="18361" y="61894"/>
                  <a:pt x="18033" y="62761"/>
                  <a:pt x="18033" y="63744"/>
                </a:cubicBezTo>
                <a:cubicBezTo>
                  <a:pt x="18033" y="64750"/>
                  <a:pt x="18361" y="65611"/>
                  <a:pt x="19066" y="66305"/>
                </a:cubicBezTo>
                <a:lnTo>
                  <a:pt x="43038" y="90272"/>
                </a:lnTo>
                <a:cubicBezTo>
                  <a:pt x="43744" y="90961"/>
                  <a:pt x="44683" y="91572"/>
                  <a:pt x="45894" y="92105"/>
                </a:cubicBezTo>
                <a:cubicBezTo>
                  <a:pt x="47100" y="92627"/>
                  <a:pt x="48200" y="92888"/>
                  <a:pt x="49205" y="92888"/>
                </a:cubicBezTo>
                <a:lnTo>
                  <a:pt x="53427" y="92888"/>
                </a:lnTo>
                <a:cubicBezTo>
                  <a:pt x="54416" y="92888"/>
                  <a:pt x="55516" y="92638"/>
                  <a:pt x="56694" y="92138"/>
                </a:cubicBezTo>
                <a:cubicBezTo>
                  <a:pt x="57872" y="91638"/>
                  <a:pt x="58844" y="91011"/>
                  <a:pt x="59594" y="90272"/>
                </a:cubicBezTo>
                <a:lnTo>
                  <a:pt x="100911" y="48955"/>
                </a:lnTo>
                <a:close/>
              </a:path>
            </a:pathLst>
          </a:custGeom>
          <a:solidFill>
            <a:srgbClr val="7F7F7F"/>
          </a:solidFill>
          <a:ln>
            <a:noFill/>
          </a:ln>
        </p:spPr>
        <p:txBody>
          <a:bodyPr spcFirstLastPara="1" wrap="square" lIns="38075" tIns="38075" rIns="38075" bIns="38075" anchor="ctr" anchorCtr="0">
            <a:noAutofit/>
          </a:bodyPr>
          <a:lstStyle/>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rgbClr val="44CEB9"/>
              </a:solidFill>
              <a:latin typeface="Gill Sans"/>
              <a:ea typeface="Gill Sans"/>
              <a:cs typeface="Gill Sans"/>
              <a:sym typeface="Gill Sans"/>
            </a:endParaRPr>
          </a:p>
        </p:txBody>
      </p:sp>
      <p:sp>
        <p:nvSpPr>
          <p:cNvPr id="435" name="Google Shape;435;p63"/>
          <p:cNvSpPr/>
          <p:nvPr/>
        </p:nvSpPr>
        <p:spPr>
          <a:xfrm>
            <a:off x="2952071" y="4584437"/>
            <a:ext cx="497454" cy="533587"/>
          </a:xfrm>
          <a:custGeom>
            <a:avLst/>
            <a:gdLst/>
            <a:ahLst/>
            <a:cxnLst/>
            <a:rect l="l" t="t" r="r" b="b"/>
            <a:pathLst>
              <a:path w="120000" h="120000" extrusionOk="0">
                <a:moveTo>
                  <a:pt x="100305" y="41566"/>
                </a:moveTo>
                <a:lnTo>
                  <a:pt x="32661" y="109288"/>
                </a:lnTo>
                <a:lnTo>
                  <a:pt x="0" y="119994"/>
                </a:lnTo>
                <a:lnTo>
                  <a:pt x="10716" y="87338"/>
                </a:lnTo>
                <a:lnTo>
                  <a:pt x="78427" y="19677"/>
                </a:lnTo>
                <a:lnTo>
                  <a:pt x="100305" y="41566"/>
                </a:lnTo>
                <a:close/>
                <a:moveTo>
                  <a:pt x="80466" y="36016"/>
                </a:moveTo>
                <a:cubicBezTo>
                  <a:pt x="81511" y="34972"/>
                  <a:pt x="81511" y="33844"/>
                  <a:pt x="80466" y="32655"/>
                </a:cubicBezTo>
                <a:cubicBezTo>
                  <a:pt x="79961" y="32133"/>
                  <a:pt x="79372" y="31872"/>
                  <a:pt x="78716" y="31872"/>
                </a:cubicBezTo>
                <a:cubicBezTo>
                  <a:pt x="78066" y="31872"/>
                  <a:pt x="77544" y="32133"/>
                  <a:pt x="77122" y="32655"/>
                </a:cubicBezTo>
                <a:lnTo>
                  <a:pt x="23216" y="86411"/>
                </a:lnTo>
                <a:cubicBezTo>
                  <a:pt x="22694" y="86933"/>
                  <a:pt x="22416" y="87505"/>
                  <a:pt x="22416" y="88155"/>
                </a:cubicBezTo>
                <a:cubicBezTo>
                  <a:pt x="22416" y="88811"/>
                  <a:pt x="22694" y="89400"/>
                  <a:pt x="23216" y="89922"/>
                </a:cubicBezTo>
                <a:cubicBezTo>
                  <a:pt x="23622" y="90344"/>
                  <a:pt x="24211" y="90538"/>
                  <a:pt x="24927" y="90538"/>
                </a:cubicBezTo>
                <a:cubicBezTo>
                  <a:pt x="25544" y="90538"/>
                  <a:pt x="26083" y="90344"/>
                  <a:pt x="26577" y="89922"/>
                </a:cubicBezTo>
                <a:lnTo>
                  <a:pt x="80466" y="36016"/>
                </a:lnTo>
                <a:close/>
                <a:moveTo>
                  <a:pt x="117255" y="11488"/>
                </a:moveTo>
                <a:cubicBezTo>
                  <a:pt x="119083" y="13300"/>
                  <a:pt x="119994" y="15500"/>
                  <a:pt x="119994" y="18077"/>
                </a:cubicBezTo>
                <a:cubicBezTo>
                  <a:pt x="119994" y="20672"/>
                  <a:pt x="119083" y="22827"/>
                  <a:pt x="117255" y="24605"/>
                </a:cubicBezTo>
                <a:lnTo>
                  <a:pt x="107972" y="33894"/>
                </a:lnTo>
                <a:lnTo>
                  <a:pt x="86094" y="12027"/>
                </a:lnTo>
                <a:lnTo>
                  <a:pt x="95394" y="2722"/>
                </a:lnTo>
                <a:cubicBezTo>
                  <a:pt x="97188" y="911"/>
                  <a:pt x="99388" y="0"/>
                  <a:pt x="101933" y="0"/>
                </a:cubicBezTo>
                <a:cubicBezTo>
                  <a:pt x="104483" y="0"/>
                  <a:pt x="106683" y="911"/>
                  <a:pt x="108494" y="2722"/>
                </a:cubicBezTo>
                <a:lnTo>
                  <a:pt x="112950" y="7033"/>
                </a:lnTo>
                <a:lnTo>
                  <a:pt x="117255" y="11488"/>
                </a:lnTo>
                <a:close/>
              </a:path>
            </a:pathLst>
          </a:custGeom>
          <a:solidFill>
            <a:srgbClr val="7F7F7F"/>
          </a:solidFill>
          <a:ln>
            <a:noFill/>
          </a:ln>
        </p:spPr>
        <p:txBody>
          <a:bodyPr spcFirstLastPara="1" wrap="square" lIns="38075" tIns="38075" rIns="38075" bIns="38075" anchor="ctr" anchorCtr="0">
            <a:noAutofit/>
          </a:bodyPr>
          <a:lstStyle/>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rgbClr val="44CEB9"/>
              </a:solidFill>
              <a:latin typeface="Gill Sans"/>
              <a:ea typeface="Gill Sans"/>
              <a:cs typeface="Gill Sans"/>
              <a:sym typeface="Gill Sans"/>
            </a:endParaRPr>
          </a:p>
        </p:txBody>
      </p:sp>
      <p:sp>
        <p:nvSpPr>
          <p:cNvPr id="2" name="TextBox 1"/>
          <p:cNvSpPr txBox="1"/>
          <p:nvPr/>
        </p:nvSpPr>
        <p:spPr>
          <a:xfrm>
            <a:off x="1736388" y="1791121"/>
            <a:ext cx="20156480" cy="954107"/>
          </a:xfrm>
          <a:prstGeom prst="rect">
            <a:avLst/>
          </a:prstGeom>
          <a:noFill/>
        </p:spPr>
        <p:txBody>
          <a:bodyPr wrap="none" rtlCol="0">
            <a:spAutoFit/>
          </a:bodyPr>
          <a:lstStyle/>
          <a:p>
            <a:r>
              <a:rPr lang="en-US" sz="2800" b="1" dirty="0">
                <a:solidFill>
                  <a:schemeClr val="accent3">
                    <a:lumMod val="75000"/>
                  </a:schemeClr>
                </a:solidFill>
                <a:latin typeface="Gotham Light" pitchFamily="50" charset="0"/>
                <a:ea typeface="Helvetica Neue"/>
                <a:cs typeface="Helvetica Neue"/>
                <a:sym typeface="Helvetica Neue"/>
              </a:rPr>
              <a:t>IF YOU CLICK FINISH BUTTON AND FINALIZE YOUR REGISTRATION YOU CAN RETURN TO THE SYSTEM </a:t>
            </a:r>
          </a:p>
          <a:p>
            <a:pPr algn="ctr"/>
            <a:r>
              <a:rPr lang="en-US" sz="2800" b="1" dirty="0">
                <a:solidFill>
                  <a:schemeClr val="accent3">
                    <a:lumMod val="75000"/>
                  </a:schemeClr>
                </a:solidFill>
                <a:latin typeface="Gotham Light" pitchFamily="50" charset="0"/>
                <a:ea typeface="Helvetica Neue"/>
                <a:cs typeface="Helvetica Neue"/>
                <a:sym typeface="Helvetica Neue"/>
              </a:rPr>
              <a:t>TO CHANGE YOUR COURSES (IF IT’S NOT APPROVED BY THE ADVISOR YET).</a:t>
            </a:r>
            <a:endParaRPr lang="tr-TR" sz="2800" dirty="0">
              <a:solidFill>
                <a:schemeClr val="accent3">
                  <a:lumMod val="75000"/>
                </a:schemeClr>
              </a:solidFill>
              <a:latin typeface="Gotham Light" pitchFamily="50"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8"/>
                                        </p:tgtEl>
                                        <p:attrNameLst>
                                          <p:attrName>style.visibility</p:attrName>
                                        </p:attrNameLst>
                                      </p:cBhvr>
                                      <p:to>
                                        <p:strVal val="visible"/>
                                      </p:to>
                                    </p:set>
                                    <p:animEffect transition="in" filter="fade">
                                      <p:cBhvr>
                                        <p:cTn id="7" dur="1000"/>
                                        <p:tgtEl>
                                          <p:spTgt spid="42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9"/>
                                        </p:tgtEl>
                                        <p:attrNameLst>
                                          <p:attrName>style.visibility</p:attrName>
                                        </p:attrNameLst>
                                      </p:cBhvr>
                                      <p:to>
                                        <p:strVal val="visible"/>
                                      </p:to>
                                    </p:set>
                                    <p:animEffect transition="in" filter="fade">
                                      <p:cBhvr>
                                        <p:cTn id="11" dur="500"/>
                                        <p:tgtEl>
                                          <p:spTgt spid="429"/>
                                        </p:tgtEl>
                                      </p:cBhvr>
                                    </p:animEffect>
                                  </p:childTnLst>
                                </p:cTn>
                              </p:par>
                              <p:par>
                                <p:cTn id="12" presetID="10" presetClass="entr" presetSubtype="0" fill="hold" nodeType="withEffect">
                                  <p:stCondLst>
                                    <p:cond delay="0"/>
                                  </p:stCondLst>
                                  <p:childTnLst>
                                    <p:set>
                                      <p:cBhvr>
                                        <p:cTn id="13" dur="1" fill="hold">
                                          <p:stCondLst>
                                            <p:cond delay="0"/>
                                          </p:stCondLst>
                                        </p:cTn>
                                        <p:tgtEl>
                                          <p:spTgt spid="432"/>
                                        </p:tgtEl>
                                        <p:attrNameLst>
                                          <p:attrName>style.visibility</p:attrName>
                                        </p:attrNameLst>
                                      </p:cBhvr>
                                      <p:to>
                                        <p:strVal val="visible"/>
                                      </p:to>
                                    </p:set>
                                    <p:animEffect transition="in" filter="fade">
                                      <p:cBhvr>
                                        <p:cTn id="14" dur="500"/>
                                        <p:tgtEl>
                                          <p:spTgt spid="432"/>
                                        </p:tgtEl>
                                      </p:cBhvr>
                                    </p:animEffect>
                                  </p:childTnLst>
                                </p:cTn>
                              </p:par>
                              <p:par>
                                <p:cTn id="15" presetID="10" presetClass="entr" presetSubtype="0" fill="hold" nodeType="withEffect">
                                  <p:stCondLst>
                                    <p:cond delay="0"/>
                                  </p:stCondLst>
                                  <p:childTnLst>
                                    <p:set>
                                      <p:cBhvr>
                                        <p:cTn id="16" dur="1" fill="hold">
                                          <p:stCondLst>
                                            <p:cond delay="0"/>
                                          </p:stCondLst>
                                        </p:cTn>
                                        <p:tgtEl>
                                          <p:spTgt spid="433"/>
                                        </p:tgtEl>
                                        <p:attrNameLst>
                                          <p:attrName>style.visibility</p:attrName>
                                        </p:attrNameLst>
                                      </p:cBhvr>
                                      <p:to>
                                        <p:strVal val="visible"/>
                                      </p:to>
                                    </p:set>
                                    <p:animEffect transition="in" filter="fade">
                                      <p:cBhvr>
                                        <p:cTn id="17" dur="500"/>
                                        <p:tgtEl>
                                          <p:spTgt spid="433"/>
                                        </p:tgtEl>
                                      </p:cBhvr>
                                    </p:animEffect>
                                  </p:childTnLst>
                                </p:cTn>
                              </p:par>
                              <p:par>
                                <p:cTn id="18" presetID="10" presetClass="entr" presetSubtype="0" fill="hold" nodeType="withEffect">
                                  <p:stCondLst>
                                    <p:cond delay="0"/>
                                  </p:stCondLst>
                                  <p:childTnLst>
                                    <p:set>
                                      <p:cBhvr>
                                        <p:cTn id="19" dur="1" fill="hold">
                                          <p:stCondLst>
                                            <p:cond delay="0"/>
                                          </p:stCondLst>
                                        </p:cTn>
                                        <p:tgtEl>
                                          <p:spTgt spid="434"/>
                                        </p:tgtEl>
                                        <p:attrNameLst>
                                          <p:attrName>style.visibility</p:attrName>
                                        </p:attrNameLst>
                                      </p:cBhvr>
                                      <p:to>
                                        <p:strVal val="visible"/>
                                      </p:to>
                                    </p:set>
                                    <p:animEffect transition="in" filter="fade">
                                      <p:cBhvr>
                                        <p:cTn id="20" dur="500"/>
                                        <p:tgtEl>
                                          <p:spTgt spid="434"/>
                                        </p:tgtEl>
                                      </p:cBhvr>
                                    </p:animEffect>
                                  </p:childTnLst>
                                </p:cTn>
                              </p:par>
                              <p:par>
                                <p:cTn id="21" presetID="10" presetClass="entr" presetSubtype="0" fill="hold" nodeType="withEffect">
                                  <p:stCondLst>
                                    <p:cond delay="0"/>
                                  </p:stCondLst>
                                  <p:childTnLst>
                                    <p:set>
                                      <p:cBhvr>
                                        <p:cTn id="22" dur="1" fill="hold">
                                          <p:stCondLst>
                                            <p:cond delay="0"/>
                                          </p:stCondLst>
                                        </p:cTn>
                                        <p:tgtEl>
                                          <p:spTgt spid="435"/>
                                        </p:tgtEl>
                                        <p:attrNameLst>
                                          <p:attrName>style.visibility</p:attrName>
                                        </p:attrNameLst>
                                      </p:cBhvr>
                                      <p:to>
                                        <p:strVal val="visible"/>
                                      </p:to>
                                    </p:set>
                                    <p:animEffect transition="in" filter="fade">
                                      <p:cBhvr>
                                        <p:cTn id="23" dur="500"/>
                                        <p:tgtEl>
                                          <p:spTgt spid="43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31"/>
                                        </p:tgtEl>
                                        <p:attrNameLst>
                                          <p:attrName>style.visibility</p:attrName>
                                        </p:attrNameLst>
                                      </p:cBhvr>
                                      <p:to>
                                        <p:strVal val="visible"/>
                                      </p:to>
                                    </p:set>
                                    <p:animEffect transition="in" filter="fade">
                                      <p:cBhvr>
                                        <p:cTn id="29" dur="500"/>
                                        <p:tgtEl>
                                          <p:spTgt spid="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64"/>
          <p:cNvSpPr/>
          <p:nvPr/>
        </p:nvSpPr>
        <p:spPr>
          <a:xfrm>
            <a:off x="15566998" y="0"/>
            <a:ext cx="8820177" cy="13716000"/>
          </a:xfrm>
          <a:prstGeom prst="rect">
            <a:avLst/>
          </a:prstGeom>
          <a:solidFill>
            <a:schemeClr val="tx2">
              <a:lumMod val="75000"/>
            </a:schemeClr>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Click </a:t>
            </a:r>
            <a:r>
              <a:rPr lang="en-US" sz="4300" dirty="0">
                <a:solidFill>
                  <a:schemeClr val="lt1"/>
                </a:solidFill>
                <a:latin typeface="Gotham Light" pitchFamily="50" charset="0"/>
                <a:ea typeface="Open Sans Light"/>
                <a:cs typeface="Open Sans Light"/>
                <a:sym typeface="Open Sans Light"/>
              </a:rPr>
              <a:t>“</a:t>
            </a:r>
            <a:r>
              <a:rPr lang="en-US" sz="4300" b="0" i="0" u="none" strike="noStrike" cap="none" dirty="0">
                <a:solidFill>
                  <a:schemeClr val="lt1"/>
                </a:solidFill>
                <a:latin typeface="Gotham Light" pitchFamily="50" charset="0"/>
                <a:ea typeface="Open Sans Light"/>
                <a:cs typeface="Open Sans Light"/>
                <a:sym typeface="Open Sans Light"/>
              </a:rPr>
              <a:t>Term Registration</a:t>
            </a:r>
            <a:r>
              <a:rPr lang="en-US" sz="4300" dirty="0">
                <a:solidFill>
                  <a:schemeClr val="lt1"/>
                </a:solidFill>
                <a:latin typeface="Gotham Light" pitchFamily="50" charset="0"/>
                <a:ea typeface="Open Sans Light"/>
                <a:cs typeface="Open Sans Light"/>
                <a:sym typeface="Open Sans Light"/>
              </a:rPr>
              <a:t>”</a:t>
            </a:r>
            <a:r>
              <a:rPr lang="en-US" sz="4300" b="0" i="0" u="none" strike="noStrike" cap="none" dirty="0">
                <a:solidFill>
                  <a:schemeClr val="lt1"/>
                </a:solidFill>
                <a:latin typeface="Gotham Light" pitchFamily="50" charset="0"/>
                <a:ea typeface="Open Sans Light"/>
                <a:cs typeface="Open Sans Light"/>
                <a:sym typeface="Open Sans Light"/>
              </a:rPr>
              <a:t> and enter your registration code</a:t>
            </a:r>
            <a:endParaRPr sz="4300" b="0" i="0" u="none" strike="noStrike" cap="none" dirty="0">
              <a:solidFill>
                <a:schemeClr val="lt1"/>
              </a:solidFill>
              <a:latin typeface="Gotham Light" pitchFamily="50" charset="0"/>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 to restart your course registration.</a:t>
            </a:r>
            <a:endParaRPr sz="1400" b="0" i="0" u="none" strike="noStrike" cap="none" dirty="0">
              <a:solidFill>
                <a:srgbClr val="000000"/>
              </a:solidFill>
              <a:latin typeface="Gotham Light" pitchFamily="50" charset="0"/>
              <a:sym typeface="Arial"/>
            </a:endParaRPr>
          </a:p>
        </p:txBody>
      </p:sp>
      <p:sp>
        <p:nvSpPr>
          <p:cNvPr id="441" name="Google Shape;441;p64"/>
          <p:cNvSpPr txBox="1"/>
          <p:nvPr/>
        </p:nvSpPr>
        <p:spPr>
          <a:xfrm>
            <a:off x="22291244" y="10021876"/>
            <a:ext cx="10475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sp>
        <p:nvSpPr>
          <p:cNvPr id="442" name="Google Shape;442;p64"/>
          <p:cNvSpPr/>
          <p:nvPr/>
        </p:nvSpPr>
        <p:spPr>
          <a:xfrm>
            <a:off x="16570266" y="1339863"/>
            <a:ext cx="1196774" cy="662472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23700" b="0" i="0" u="none" strike="noStrike" cap="none">
              <a:solidFill>
                <a:schemeClr val="dk1"/>
              </a:solidFill>
              <a:latin typeface="Calibri"/>
              <a:ea typeface="Calibri"/>
              <a:cs typeface="Calibri"/>
              <a:sym typeface="Calibri"/>
            </a:endParaRPr>
          </a:p>
        </p:txBody>
      </p:sp>
      <p:pic>
        <p:nvPicPr>
          <p:cNvPr id="443" name="Google Shape;443;p64" descr="C:\Users\burcak\Downloads\Student- Registration-Kayıt (3).jpg"/>
          <p:cNvPicPr preferRelativeResize="0"/>
          <p:nvPr/>
        </p:nvPicPr>
        <p:blipFill rotWithShape="1">
          <a:blip r:embed="rId3">
            <a:alphaModFix/>
          </a:blip>
          <a:srcRect/>
          <a:stretch/>
        </p:blipFill>
        <p:spPr>
          <a:xfrm>
            <a:off x="267299" y="3040516"/>
            <a:ext cx="15029469" cy="7092031"/>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40"/>
                                        </p:tgtEl>
                                        <p:attrNameLst>
                                          <p:attrName>style.visibility</p:attrName>
                                        </p:attrNameLst>
                                      </p:cBhvr>
                                      <p:to>
                                        <p:strVal val="visible"/>
                                      </p:to>
                                    </p:set>
                                    <p:animEffect transition="in" filter="fade">
                                      <p:cBhvr>
                                        <p:cTn id="7" dur="500"/>
                                        <p:tgtEl>
                                          <p:spTgt spid="44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41"/>
                                        </p:tgtEl>
                                        <p:attrNameLst>
                                          <p:attrName>style.visibility</p:attrName>
                                        </p:attrNameLst>
                                      </p:cBhvr>
                                      <p:to>
                                        <p:strVal val="visible"/>
                                      </p:to>
                                    </p:set>
                                    <p:animEffect transition="in" filter="fade">
                                      <p:cBhvr>
                                        <p:cTn id="11" dur="500"/>
                                        <p:tgtEl>
                                          <p:spTgt spid="4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Shape 447"/>
        <p:cNvGrpSpPr/>
        <p:nvPr/>
      </p:nvGrpSpPr>
      <p:grpSpPr>
        <a:xfrm>
          <a:off x="0" y="0"/>
          <a:ext cx="0" cy="0"/>
          <a:chOff x="0" y="0"/>
          <a:chExt cx="0" cy="0"/>
        </a:xfrm>
      </p:grpSpPr>
      <p:sp>
        <p:nvSpPr>
          <p:cNvPr id="448" name="Google Shape;448;p65"/>
          <p:cNvSpPr/>
          <p:nvPr/>
        </p:nvSpPr>
        <p:spPr>
          <a:xfrm>
            <a:off x="11218246" y="2155301"/>
            <a:ext cx="2386125" cy="2386125"/>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lt1"/>
              </a:solidFill>
              <a:latin typeface="Open Sans Light"/>
              <a:ea typeface="Open Sans Light"/>
              <a:cs typeface="Open Sans Light"/>
              <a:sym typeface="Open Sans Light"/>
            </a:endParaRPr>
          </a:p>
        </p:txBody>
      </p:sp>
      <p:sp>
        <p:nvSpPr>
          <p:cNvPr id="449" name="Google Shape;449;p65"/>
          <p:cNvSpPr txBox="1"/>
          <p:nvPr/>
        </p:nvSpPr>
        <p:spPr>
          <a:xfrm>
            <a:off x="3662478" y="5745515"/>
            <a:ext cx="17131486" cy="2429797"/>
          </a:xfrm>
          <a:prstGeom prst="rect">
            <a:avLst/>
          </a:prstGeom>
          <a:noFill/>
          <a:ln>
            <a:noFill/>
          </a:ln>
        </p:spPr>
        <p:txBody>
          <a:bodyPr spcFirstLastPara="1" wrap="square" lIns="91400" tIns="45700" rIns="91400" bIns="45700" anchor="t" anchorCtr="0">
            <a:noAutofit/>
          </a:bodyPr>
          <a:lstStyle/>
          <a:p>
            <a:pPr marL="0" marR="0" lvl="0" indent="0" algn="ctr" rtl="0">
              <a:lnSpc>
                <a:spcPct val="90000"/>
              </a:lnSpc>
              <a:spcBef>
                <a:spcPts val="0"/>
              </a:spcBef>
              <a:spcAft>
                <a:spcPts val="0"/>
              </a:spcAft>
              <a:buClr>
                <a:schemeClr val="lt2"/>
              </a:buClr>
              <a:buSzPts val="8800"/>
              <a:buFont typeface="Open Sans"/>
              <a:buNone/>
            </a:pPr>
            <a:endParaRPr sz="8800" b="0" i="0" u="none" strike="noStrike" cap="none">
              <a:solidFill>
                <a:schemeClr val="lt1"/>
              </a:solidFill>
              <a:latin typeface="Open Sans Light"/>
              <a:ea typeface="Open Sans Light"/>
              <a:cs typeface="Open Sans Light"/>
              <a:sym typeface="Open Sans Light"/>
            </a:endParaRPr>
          </a:p>
        </p:txBody>
      </p:sp>
      <p:sp>
        <p:nvSpPr>
          <p:cNvPr id="452" name="Google Shape;452;p65"/>
          <p:cNvSpPr/>
          <p:nvPr/>
        </p:nvSpPr>
        <p:spPr>
          <a:xfrm>
            <a:off x="3662478" y="5538029"/>
            <a:ext cx="17338454" cy="5650778"/>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rgbClr val="000000"/>
              </a:buClr>
              <a:buSzPts val="4300"/>
              <a:buFont typeface="Arial"/>
              <a:buNone/>
            </a:pPr>
            <a:r>
              <a:rPr lang="en-US" sz="4300" i="0" u="none" strike="noStrike" cap="none" dirty="0">
                <a:solidFill>
                  <a:schemeClr val="lt1"/>
                </a:solidFill>
                <a:latin typeface="Gotham Bold" pitchFamily="50" charset="0"/>
                <a:ea typeface="Helvetica Neue"/>
                <a:cs typeface="Helvetica Neue"/>
                <a:sym typeface="Helvetica Neue"/>
              </a:rPr>
              <a:t>ADD-DROP</a:t>
            </a:r>
            <a:endParaRPr sz="1400" i="0" u="none" strike="noStrike" cap="none" dirty="0">
              <a:solidFill>
                <a:srgbClr val="000000"/>
              </a:solidFill>
              <a:latin typeface="Gotham Bold" pitchFamily="50" charset="0"/>
              <a:sym typeface="Arial"/>
            </a:endParaRPr>
          </a:p>
          <a:p>
            <a:pPr marL="0" marR="0" lvl="0" indent="0" algn="ctr" rtl="0">
              <a:lnSpc>
                <a:spcPct val="120000"/>
              </a:lnSpc>
              <a:spcBef>
                <a:spcPts val="0"/>
              </a:spcBef>
              <a:spcAft>
                <a:spcPts val="0"/>
              </a:spcAft>
              <a:buClr>
                <a:srgbClr val="000000"/>
              </a:buClr>
              <a:buSzPts val="4300"/>
              <a:buFont typeface="Arial"/>
              <a:buNone/>
            </a:pPr>
            <a:endParaRPr lang="en-US" sz="3600" b="1" i="0" u="none" strike="noStrike" cap="none" dirty="0">
              <a:solidFill>
                <a:schemeClr val="lt1"/>
              </a:solidFill>
              <a:latin typeface="Gotham Light" pitchFamily="50" charset="0"/>
              <a:ea typeface="Helvetica Neue"/>
              <a:cs typeface="Helvetica Neue"/>
              <a:sym typeface="Helvetica Neue"/>
            </a:endParaRPr>
          </a:p>
          <a:p>
            <a:pPr marL="0" marR="0" lvl="0" indent="0" algn="ctr" rtl="0">
              <a:lnSpc>
                <a:spcPct val="120000"/>
              </a:lnSpc>
              <a:spcBef>
                <a:spcPts val="0"/>
              </a:spcBef>
              <a:spcAft>
                <a:spcPts val="0"/>
              </a:spcAft>
              <a:buClr>
                <a:srgbClr val="000000"/>
              </a:buClr>
              <a:buSzPts val="4300"/>
              <a:buFont typeface="Arial"/>
              <a:buNone/>
            </a:pPr>
            <a:endParaRPr sz="3600" b="1" i="0" u="none" strike="noStrike" cap="none" dirty="0">
              <a:solidFill>
                <a:schemeClr val="lt1"/>
              </a:solidFill>
              <a:latin typeface="Gotham Light" pitchFamily="50" charset="0"/>
              <a:ea typeface="Helvetica Neue"/>
              <a:cs typeface="Helvetica Neue"/>
              <a:sym typeface="Helvetica Neue"/>
            </a:endParaRPr>
          </a:p>
          <a:p>
            <a:pPr marL="0" marR="0" lvl="0" indent="0" algn="ctr" rtl="0">
              <a:lnSpc>
                <a:spcPct val="120000"/>
              </a:lnSpc>
              <a:spcBef>
                <a:spcPts val="0"/>
              </a:spcBef>
              <a:spcAft>
                <a:spcPts val="0"/>
              </a:spcAft>
              <a:buClr>
                <a:srgbClr val="000000"/>
              </a:buClr>
              <a:buSzPts val="4300"/>
              <a:buFont typeface="Arial"/>
              <a:buNone/>
            </a:pPr>
            <a:r>
              <a:rPr lang="en-US" sz="3600" b="0" i="0" u="none" strike="noStrike" cap="none" dirty="0">
                <a:solidFill>
                  <a:schemeClr val="lt1"/>
                </a:solidFill>
                <a:latin typeface="Gotham Light" pitchFamily="50" charset="0"/>
                <a:ea typeface="Helvetica Neue"/>
                <a:cs typeface="Helvetica Neue"/>
                <a:sym typeface="Helvetica Neue"/>
              </a:rPr>
              <a:t>You may change your elective courses only during the add drop period from your student’s personal page (SIS) under the add-drop link, between:</a:t>
            </a:r>
            <a:endParaRPr sz="1100" b="0" i="0" u="none" strike="noStrike" cap="none" dirty="0">
              <a:solidFill>
                <a:srgbClr val="000000"/>
              </a:solidFill>
              <a:latin typeface="Gotham Light" pitchFamily="50" charset="0"/>
              <a:sym typeface="Arial"/>
            </a:endParaRPr>
          </a:p>
          <a:p>
            <a:pPr marL="0" marR="0" lvl="0" indent="0" algn="ctr" rtl="0">
              <a:lnSpc>
                <a:spcPct val="120000"/>
              </a:lnSpc>
              <a:spcBef>
                <a:spcPts val="0"/>
              </a:spcBef>
              <a:spcAft>
                <a:spcPts val="0"/>
              </a:spcAft>
              <a:buClr>
                <a:srgbClr val="000000"/>
              </a:buClr>
              <a:buSzPts val="4300"/>
              <a:buFont typeface="Arial"/>
              <a:buNone/>
            </a:pPr>
            <a:r>
              <a:rPr lang="tr-TR" sz="4000" i="0" u="none" strike="noStrike" cap="none" dirty="0">
                <a:solidFill>
                  <a:schemeClr val="lt1"/>
                </a:solidFill>
                <a:latin typeface="Gotham Bold" pitchFamily="50" charset="0"/>
                <a:ea typeface="Helvetica Neue"/>
                <a:cs typeface="Helvetica Neue"/>
                <a:sym typeface="Helvetica Neue"/>
              </a:rPr>
              <a:t>26-28 </a:t>
            </a:r>
            <a:r>
              <a:rPr lang="tr-TR" sz="4000" i="0" u="none" strike="noStrike" cap="none" dirty="0" err="1">
                <a:solidFill>
                  <a:schemeClr val="lt1"/>
                </a:solidFill>
                <a:latin typeface="Gotham Bold" pitchFamily="50" charset="0"/>
                <a:ea typeface="Helvetica Neue"/>
                <a:cs typeface="Helvetica Neue"/>
                <a:sym typeface="Helvetica Neue"/>
              </a:rPr>
              <a:t>February</a:t>
            </a:r>
            <a:r>
              <a:rPr lang="tr-TR" sz="4000" i="0" u="none" strike="noStrike" cap="none" dirty="0">
                <a:solidFill>
                  <a:schemeClr val="lt1"/>
                </a:solidFill>
                <a:latin typeface="Gotham Bold" pitchFamily="50" charset="0"/>
                <a:ea typeface="Helvetica Neue"/>
                <a:cs typeface="Helvetica Neue"/>
                <a:sym typeface="Helvetica Neue"/>
              </a:rPr>
              <a:t> 2024.</a:t>
            </a:r>
            <a:endParaRPr sz="4000" i="0" u="none" strike="noStrike" cap="none" dirty="0">
              <a:solidFill>
                <a:schemeClr val="lt1"/>
              </a:solidFill>
              <a:latin typeface="Gotham Bold" pitchFamily="50" charset="0"/>
              <a:ea typeface="Helvetica Neue"/>
              <a:cs typeface="Helvetica Neue"/>
              <a:sym typeface="Helvetica Neue"/>
            </a:endParaRPr>
          </a:p>
          <a:p>
            <a:pPr marL="0" marR="0" lvl="0" indent="0" algn="ctr" rtl="0">
              <a:lnSpc>
                <a:spcPct val="120000"/>
              </a:lnSpc>
              <a:spcBef>
                <a:spcPts val="0"/>
              </a:spcBef>
              <a:spcAft>
                <a:spcPts val="0"/>
              </a:spcAft>
              <a:buClr>
                <a:srgbClr val="000000"/>
              </a:buClr>
              <a:buSzPts val="4300"/>
              <a:buFont typeface="Arial"/>
              <a:buNone/>
            </a:pPr>
            <a:endParaRPr sz="4300" b="0" i="0" u="none" strike="noStrike" cap="none" dirty="0">
              <a:solidFill>
                <a:schemeClr val="lt1"/>
              </a:solidFill>
              <a:latin typeface="Helvetica Neue"/>
              <a:ea typeface="Helvetica Neue"/>
              <a:cs typeface="Helvetica Neue"/>
              <a:sym typeface="Helvetica Neue"/>
            </a:endParaRPr>
          </a:p>
        </p:txBody>
      </p:sp>
      <p:sp>
        <p:nvSpPr>
          <p:cNvPr id="450" name="Google Shape;450;p65"/>
          <p:cNvSpPr/>
          <p:nvPr/>
        </p:nvSpPr>
        <p:spPr>
          <a:xfrm>
            <a:off x="11578026" y="6771296"/>
            <a:ext cx="1553645" cy="128013"/>
          </a:xfrm>
          <a:prstGeom prst="rect">
            <a:avLst/>
          </a:prstGeom>
          <a:solidFill>
            <a:schemeClr val="tx2">
              <a:lumMod val="50000"/>
            </a:schemeClr>
          </a:solidFill>
          <a:ln>
            <a:noFill/>
          </a:ln>
        </p:spPr>
        <p:txBody>
          <a:bodyPr spcFirstLastPara="1" wrap="square" lIns="91300" tIns="45650" rIns="91300" bIns="4565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accent2"/>
              </a:solidFill>
              <a:latin typeface="Open Sans Light"/>
              <a:ea typeface="Open Sans Light"/>
              <a:cs typeface="Open Sans Light"/>
              <a:sym typeface="Open Sans Light"/>
            </a:endParaRPr>
          </a:p>
        </p:txBody>
      </p:sp>
      <p:sp>
        <p:nvSpPr>
          <p:cNvPr id="451" name="Google Shape;451;p65"/>
          <p:cNvSpPr/>
          <p:nvPr/>
        </p:nvSpPr>
        <p:spPr>
          <a:xfrm>
            <a:off x="5486400" y="6480974"/>
            <a:ext cx="12656457"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5400"/>
              <a:buFont typeface="Arial"/>
              <a:buNone/>
            </a:pPr>
            <a:endParaRPr sz="5400" b="0" i="0" u="none" strike="noStrike" cap="none">
              <a:solidFill>
                <a:schemeClr val="lt1"/>
              </a:solidFill>
              <a:latin typeface="Calibri"/>
              <a:ea typeface="Calibri"/>
              <a:cs typeface="Calibri"/>
              <a:sym typeface="Calibri"/>
            </a:endParaRPr>
          </a:p>
        </p:txBody>
      </p:sp>
      <p:sp>
        <p:nvSpPr>
          <p:cNvPr id="453" name="Google Shape;453;p65"/>
          <p:cNvSpPr/>
          <p:nvPr/>
        </p:nvSpPr>
        <p:spPr>
          <a:xfrm rot="5400000">
            <a:off x="11930227" y="2895198"/>
            <a:ext cx="965564" cy="941547"/>
          </a:xfrm>
          <a:custGeom>
            <a:avLst/>
            <a:gdLst/>
            <a:ahLst/>
            <a:cxnLst/>
            <a:rect l="l" t="t" r="r" b="b"/>
            <a:pathLst>
              <a:path w="120000" h="120000" extrusionOk="0">
                <a:moveTo>
                  <a:pt x="50887" y="93033"/>
                </a:moveTo>
                <a:cubicBezTo>
                  <a:pt x="51150" y="93538"/>
                  <a:pt x="51384" y="94022"/>
                  <a:pt x="51641" y="94511"/>
                </a:cubicBezTo>
                <a:cubicBezTo>
                  <a:pt x="51904" y="94983"/>
                  <a:pt x="52245" y="95450"/>
                  <a:pt x="52692" y="95966"/>
                </a:cubicBezTo>
                <a:lnTo>
                  <a:pt x="68492" y="117050"/>
                </a:lnTo>
                <a:lnTo>
                  <a:pt x="24991" y="117050"/>
                </a:lnTo>
                <a:cubicBezTo>
                  <a:pt x="23616" y="117050"/>
                  <a:pt x="22426" y="116466"/>
                  <a:pt x="21448" y="115305"/>
                </a:cubicBezTo>
                <a:cubicBezTo>
                  <a:pt x="20465" y="114127"/>
                  <a:pt x="19968" y="112700"/>
                  <a:pt x="19968" y="111038"/>
                </a:cubicBezTo>
                <a:lnTo>
                  <a:pt x="19968" y="41966"/>
                </a:lnTo>
                <a:lnTo>
                  <a:pt x="4402" y="41966"/>
                </a:lnTo>
                <a:cubicBezTo>
                  <a:pt x="2100" y="41966"/>
                  <a:pt x="703" y="41216"/>
                  <a:pt x="178" y="39694"/>
                </a:cubicBezTo>
                <a:cubicBezTo>
                  <a:pt x="-340" y="38172"/>
                  <a:pt x="257" y="36272"/>
                  <a:pt x="1972" y="34016"/>
                </a:cubicBezTo>
                <a:lnTo>
                  <a:pt x="26063" y="2177"/>
                </a:lnTo>
                <a:cubicBezTo>
                  <a:pt x="27097" y="733"/>
                  <a:pt x="28427" y="0"/>
                  <a:pt x="30008" y="0"/>
                </a:cubicBezTo>
                <a:cubicBezTo>
                  <a:pt x="31628" y="0"/>
                  <a:pt x="32975" y="733"/>
                  <a:pt x="34025" y="2177"/>
                </a:cubicBezTo>
                <a:lnTo>
                  <a:pt x="58117" y="34016"/>
                </a:lnTo>
                <a:cubicBezTo>
                  <a:pt x="59826" y="36272"/>
                  <a:pt x="60413" y="38172"/>
                  <a:pt x="59905" y="39694"/>
                </a:cubicBezTo>
                <a:cubicBezTo>
                  <a:pt x="59385" y="41216"/>
                  <a:pt x="57971" y="41966"/>
                  <a:pt x="55681" y="41966"/>
                </a:cubicBezTo>
                <a:lnTo>
                  <a:pt x="40037" y="41966"/>
                </a:lnTo>
                <a:lnTo>
                  <a:pt x="40037" y="93033"/>
                </a:lnTo>
                <a:lnTo>
                  <a:pt x="50887" y="93033"/>
                </a:lnTo>
                <a:close/>
                <a:moveTo>
                  <a:pt x="115591" y="78027"/>
                </a:moveTo>
                <a:cubicBezTo>
                  <a:pt x="117893" y="78027"/>
                  <a:pt x="119290" y="78794"/>
                  <a:pt x="119815" y="80316"/>
                </a:cubicBezTo>
                <a:cubicBezTo>
                  <a:pt x="120340" y="81838"/>
                  <a:pt x="119737" y="83716"/>
                  <a:pt x="118038" y="85977"/>
                </a:cubicBezTo>
                <a:lnTo>
                  <a:pt x="93930" y="117816"/>
                </a:lnTo>
                <a:cubicBezTo>
                  <a:pt x="92885" y="119261"/>
                  <a:pt x="91567" y="119994"/>
                  <a:pt x="89986" y="119994"/>
                </a:cubicBezTo>
                <a:cubicBezTo>
                  <a:pt x="88349" y="119994"/>
                  <a:pt x="87019" y="119261"/>
                  <a:pt x="85968" y="117816"/>
                </a:cubicBezTo>
                <a:lnTo>
                  <a:pt x="61877" y="85977"/>
                </a:lnTo>
                <a:cubicBezTo>
                  <a:pt x="60167" y="83722"/>
                  <a:pt x="59564" y="81838"/>
                  <a:pt x="60089" y="80316"/>
                </a:cubicBezTo>
                <a:cubicBezTo>
                  <a:pt x="60608" y="78794"/>
                  <a:pt x="62011" y="78027"/>
                  <a:pt x="64313" y="78027"/>
                </a:cubicBezTo>
                <a:lnTo>
                  <a:pt x="79957" y="78027"/>
                </a:lnTo>
                <a:lnTo>
                  <a:pt x="79957" y="27116"/>
                </a:lnTo>
                <a:lnTo>
                  <a:pt x="69067" y="27116"/>
                </a:lnTo>
                <a:cubicBezTo>
                  <a:pt x="68805" y="26616"/>
                  <a:pt x="68559" y="26094"/>
                  <a:pt x="68274" y="25577"/>
                </a:cubicBezTo>
                <a:cubicBezTo>
                  <a:pt x="67995" y="25044"/>
                  <a:pt x="67699" y="24544"/>
                  <a:pt x="67358" y="24038"/>
                </a:cubicBezTo>
                <a:lnTo>
                  <a:pt x="51474" y="3088"/>
                </a:lnTo>
                <a:lnTo>
                  <a:pt x="94964" y="3088"/>
                </a:lnTo>
                <a:cubicBezTo>
                  <a:pt x="96338" y="3088"/>
                  <a:pt x="97500" y="3650"/>
                  <a:pt x="98484" y="4783"/>
                </a:cubicBezTo>
                <a:cubicBezTo>
                  <a:pt x="99433" y="5894"/>
                  <a:pt x="99908" y="7338"/>
                  <a:pt x="99908" y="9094"/>
                </a:cubicBezTo>
                <a:lnTo>
                  <a:pt x="99908" y="78027"/>
                </a:lnTo>
                <a:lnTo>
                  <a:pt x="115591" y="78027"/>
                </a:lnTo>
                <a:close/>
              </a:path>
            </a:pathLst>
          </a:custGeom>
          <a:solidFill>
            <a:schemeClr val="tx2">
              <a:lumMod val="75000"/>
            </a:schemeClr>
          </a:solidFill>
          <a:ln>
            <a:noFill/>
          </a:ln>
        </p:spPr>
        <p:txBody>
          <a:bodyPr spcFirstLastPara="1" wrap="square" lIns="38075" tIns="38075" rIns="38075" bIns="38075" anchor="ctr" anchorCtr="0">
            <a:noAutofit/>
          </a:bodyPr>
          <a:lstStyle/>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chemeClr val="tx2">
                  <a:lumMod val="75000"/>
                </a:schemeClr>
              </a:solidFill>
              <a:latin typeface="Gill Sans"/>
              <a:ea typeface="Gill Sans"/>
              <a:cs typeface="Gill Sans"/>
              <a:sym typeface="Gill Sans"/>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49"/>
                                        </p:tgtEl>
                                        <p:attrNameLst>
                                          <p:attrName>style.visibility</p:attrName>
                                        </p:attrNameLst>
                                      </p:cBhvr>
                                      <p:to>
                                        <p:strVal val="visible"/>
                                      </p:to>
                                    </p:set>
                                    <p:animEffect transition="in" filter="fade">
                                      <p:cBhvr>
                                        <p:cTn id="7" dur="1000"/>
                                        <p:tgtEl>
                                          <p:spTgt spid="449"/>
                                        </p:tgtEl>
                                      </p:cBhvr>
                                    </p:animEffect>
                                  </p:childTnLst>
                                </p:cTn>
                              </p:par>
                              <p:par>
                                <p:cTn id="8" presetID="10" presetClass="entr" presetSubtype="0" fill="hold" nodeType="withEffect">
                                  <p:stCondLst>
                                    <p:cond delay="0"/>
                                  </p:stCondLst>
                                  <p:childTnLst>
                                    <p:set>
                                      <p:cBhvr>
                                        <p:cTn id="9" dur="1" fill="hold">
                                          <p:stCondLst>
                                            <p:cond delay="0"/>
                                          </p:stCondLst>
                                        </p:cTn>
                                        <p:tgtEl>
                                          <p:spTgt spid="450"/>
                                        </p:tgtEl>
                                        <p:attrNameLst>
                                          <p:attrName>style.visibility</p:attrName>
                                        </p:attrNameLst>
                                      </p:cBhvr>
                                      <p:to>
                                        <p:strVal val="visible"/>
                                      </p:to>
                                    </p:set>
                                    <p:animEffect transition="in" filter="fade">
                                      <p:cBhvr>
                                        <p:cTn id="10" dur="500"/>
                                        <p:tgtEl>
                                          <p:spTgt spid="450"/>
                                        </p:tgtEl>
                                      </p:cBhvr>
                                    </p:animEffect>
                                  </p:childTnLst>
                                </p:cTn>
                              </p:par>
                              <p:par>
                                <p:cTn id="11" presetID="10" presetClass="entr" presetSubtype="0" fill="hold" nodeType="withEffect">
                                  <p:stCondLst>
                                    <p:cond delay="0"/>
                                  </p:stCondLst>
                                  <p:childTnLst>
                                    <p:set>
                                      <p:cBhvr>
                                        <p:cTn id="12" dur="1" fill="hold">
                                          <p:stCondLst>
                                            <p:cond delay="0"/>
                                          </p:stCondLst>
                                        </p:cTn>
                                        <p:tgtEl>
                                          <p:spTgt spid="453"/>
                                        </p:tgtEl>
                                        <p:attrNameLst>
                                          <p:attrName>style.visibility</p:attrName>
                                        </p:attrNameLst>
                                      </p:cBhvr>
                                      <p:to>
                                        <p:strVal val="visible"/>
                                      </p:to>
                                    </p:set>
                                    <p:animEffect transition="in" filter="fade">
                                      <p:cBhvr>
                                        <p:cTn id="13" dur="500"/>
                                        <p:tgtEl>
                                          <p:spTgt spid="45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48"/>
                                        </p:tgtEl>
                                        <p:attrNameLst>
                                          <p:attrName>style.visibility</p:attrName>
                                        </p:attrNameLst>
                                      </p:cBhvr>
                                      <p:to>
                                        <p:strVal val="visible"/>
                                      </p:to>
                                    </p:set>
                                    <p:animEffect transition="in" filter="fade">
                                      <p:cBhvr>
                                        <p:cTn id="16" dur="500"/>
                                        <p:tgtEl>
                                          <p:spTgt spid="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Shape 457"/>
        <p:cNvGrpSpPr/>
        <p:nvPr/>
      </p:nvGrpSpPr>
      <p:grpSpPr>
        <a:xfrm>
          <a:off x="0" y="0"/>
          <a:ext cx="0" cy="0"/>
          <a:chOff x="0" y="0"/>
          <a:chExt cx="0" cy="0"/>
        </a:xfrm>
      </p:grpSpPr>
      <p:sp>
        <p:nvSpPr>
          <p:cNvPr id="458" name="Google Shape;458;p66"/>
          <p:cNvSpPr txBox="1"/>
          <p:nvPr/>
        </p:nvSpPr>
        <p:spPr>
          <a:xfrm>
            <a:off x="3662478" y="5745515"/>
            <a:ext cx="17131486" cy="2429797"/>
          </a:xfrm>
          <a:prstGeom prst="rect">
            <a:avLst/>
          </a:prstGeom>
          <a:noFill/>
          <a:ln>
            <a:noFill/>
          </a:ln>
        </p:spPr>
        <p:txBody>
          <a:bodyPr spcFirstLastPara="1" wrap="square" lIns="91400" tIns="45700" rIns="91400" bIns="45700" anchor="t" anchorCtr="0">
            <a:noAutofit/>
          </a:bodyPr>
          <a:lstStyle/>
          <a:p>
            <a:pPr marL="0" marR="0" lvl="0" indent="0" algn="ctr" rtl="0">
              <a:lnSpc>
                <a:spcPct val="90000"/>
              </a:lnSpc>
              <a:spcBef>
                <a:spcPts val="0"/>
              </a:spcBef>
              <a:spcAft>
                <a:spcPts val="0"/>
              </a:spcAft>
              <a:buClr>
                <a:schemeClr val="lt2"/>
              </a:buClr>
              <a:buSzPts val="8800"/>
              <a:buFont typeface="Open Sans"/>
              <a:buNone/>
            </a:pPr>
            <a:endParaRPr sz="8800" b="0" i="0" u="none" strike="noStrike" cap="none">
              <a:solidFill>
                <a:schemeClr val="lt1"/>
              </a:solidFill>
              <a:latin typeface="Open Sans Light"/>
              <a:ea typeface="Open Sans Light"/>
              <a:cs typeface="Open Sans Light"/>
              <a:sym typeface="Open Sans Light"/>
            </a:endParaRPr>
          </a:p>
        </p:txBody>
      </p:sp>
      <p:sp>
        <p:nvSpPr>
          <p:cNvPr id="461" name="Google Shape;461;p66"/>
          <p:cNvSpPr/>
          <p:nvPr/>
        </p:nvSpPr>
        <p:spPr>
          <a:xfrm>
            <a:off x="4062849" y="5745515"/>
            <a:ext cx="16696917" cy="538609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300"/>
              <a:buFont typeface="Arial"/>
              <a:buNone/>
            </a:pPr>
            <a:r>
              <a:rPr lang="en-US" sz="4300" i="0" u="none" strike="noStrike" cap="none" dirty="0">
                <a:solidFill>
                  <a:schemeClr val="lt1"/>
                </a:solidFill>
                <a:latin typeface="Gotham Bold" pitchFamily="50" charset="0"/>
                <a:ea typeface="Helvetica Neue"/>
                <a:cs typeface="Helvetica Neue"/>
                <a:sym typeface="Helvetica Neue"/>
              </a:rPr>
              <a:t>SECTION CHANGE</a:t>
            </a:r>
          </a:p>
          <a:p>
            <a:pPr marL="0" marR="0" lvl="0" indent="0" algn="ctr" rtl="0">
              <a:lnSpc>
                <a:spcPct val="100000"/>
              </a:lnSpc>
              <a:spcBef>
                <a:spcPts val="0"/>
              </a:spcBef>
              <a:spcAft>
                <a:spcPts val="0"/>
              </a:spcAft>
              <a:buClr>
                <a:srgbClr val="000000"/>
              </a:buClr>
              <a:buSzPts val="4300"/>
              <a:buFont typeface="Arial"/>
              <a:buNone/>
            </a:pPr>
            <a:endParaRPr sz="1400" b="0" i="0" u="none" strike="noStrike" cap="none" dirty="0">
              <a:solidFill>
                <a:srgbClr val="000000"/>
              </a:solidFill>
              <a:latin typeface="Gotham Bold" pitchFamily="50" charset="0"/>
              <a:sym typeface="Arial"/>
            </a:endParaRPr>
          </a:p>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300"/>
              <a:buFont typeface="Arial"/>
              <a:buNone/>
            </a:pPr>
            <a:endParaRPr lang="en-US" sz="4000" b="0" i="0" u="none" strike="noStrike" cap="none" dirty="0">
              <a:solidFill>
                <a:schemeClr val="lt1"/>
              </a:solidFill>
              <a:latin typeface="Gotham Light" pitchFamily="50" charset="0"/>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300"/>
              <a:buFont typeface="Arial"/>
              <a:buNone/>
            </a:pPr>
            <a:r>
              <a:rPr lang="en-US" sz="4000" b="0" i="0" u="none" strike="noStrike" cap="none" dirty="0">
                <a:solidFill>
                  <a:schemeClr val="lt1"/>
                </a:solidFill>
                <a:latin typeface="Gotham Light" pitchFamily="50" charset="0"/>
                <a:ea typeface="Helvetica Neue"/>
                <a:cs typeface="Helvetica Neue"/>
                <a:sym typeface="Helvetica Neue"/>
              </a:rPr>
              <a:t>You may change the class hours with an other alternative one (if available) from your student’s personal page (SIS) under the section change part.</a:t>
            </a:r>
            <a:endParaRPr sz="1200" b="0" i="0" u="none" strike="noStrike" cap="none" dirty="0">
              <a:solidFill>
                <a:srgbClr val="000000"/>
              </a:solidFill>
              <a:latin typeface="Gotham Light" pitchFamily="50" charset="0"/>
              <a:sym typeface="Arial"/>
            </a:endParaRPr>
          </a:p>
          <a:p>
            <a:pPr marL="0" marR="0" lvl="0" indent="0" algn="ctr" rtl="0">
              <a:lnSpc>
                <a:spcPct val="100000"/>
              </a:lnSpc>
              <a:spcBef>
                <a:spcPts val="0"/>
              </a:spcBef>
              <a:spcAft>
                <a:spcPts val="0"/>
              </a:spcAft>
              <a:buClr>
                <a:srgbClr val="000000"/>
              </a:buClr>
              <a:buSzPts val="4300"/>
              <a:buFont typeface="Arial"/>
              <a:buNone/>
            </a:pPr>
            <a:endParaRPr lang="en-US" sz="4000" b="0" i="0" u="none" strike="noStrike" cap="none" dirty="0">
              <a:solidFill>
                <a:schemeClr val="lt1"/>
              </a:solidFill>
              <a:latin typeface="Gotham Light" pitchFamily="50" charset="0"/>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300"/>
              <a:buFont typeface="Arial"/>
              <a:buNone/>
            </a:pPr>
            <a:r>
              <a:rPr lang="en-US" sz="4000" b="0" i="0" u="none" strike="noStrike" cap="none" dirty="0">
                <a:solidFill>
                  <a:schemeClr val="lt1"/>
                </a:solidFill>
                <a:latin typeface="Gotham Light" pitchFamily="50" charset="0"/>
                <a:ea typeface="Helvetica Neue"/>
                <a:cs typeface="Helvetica Neue"/>
                <a:sym typeface="Helvetica Neue"/>
              </a:rPr>
              <a:t>The duration of section change is for 2 weeks after the add-drop period.</a:t>
            </a:r>
            <a:endParaRPr sz="1200" b="0" i="0" u="none" strike="noStrike" cap="none" dirty="0">
              <a:solidFill>
                <a:srgbClr val="000000"/>
              </a:solidFill>
              <a:latin typeface="Gotham Light" pitchFamily="50" charset="0"/>
              <a:sym typeface="Arial"/>
            </a:endParaRPr>
          </a:p>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Helvetica Neue"/>
              <a:ea typeface="Helvetica Neue"/>
              <a:cs typeface="Helvetica Neue"/>
              <a:sym typeface="Helvetica Neue"/>
            </a:endParaRPr>
          </a:p>
        </p:txBody>
      </p:sp>
      <p:sp>
        <p:nvSpPr>
          <p:cNvPr id="460" name="Google Shape;460;p66"/>
          <p:cNvSpPr/>
          <p:nvPr/>
        </p:nvSpPr>
        <p:spPr>
          <a:xfrm>
            <a:off x="5486400" y="6480974"/>
            <a:ext cx="12656457"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5400"/>
              <a:buFont typeface="Arial"/>
              <a:buNone/>
            </a:pPr>
            <a:endParaRPr sz="5400" b="0" i="0" u="none" strike="noStrike" cap="none">
              <a:solidFill>
                <a:schemeClr val="lt1"/>
              </a:solidFill>
              <a:latin typeface="Calibri"/>
              <a:ea typeface="Calibri"/>
              <a:cs typeface="Calibri"/>
              <a:sym typeface="Calibri"/>
            </a:endParaRPr>
          </a:p>
        </p:txBody>
      </p:sp>
      <p:sp>
        <p:nvSpPr>
          <p:cNvPr id="8" name="Google Shape;448;p65"/>
          <p:cNvSpPr/>
          <p:nvPr/>
        </p:nvSpPr>
        <p:spPr>
          <a:xfrm>
            <a:off x="11218246" y="2155301"/>
            <a:ext cx="2386125" cy="2386125"/>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lt1"/>
              </a:solidFill>
              <a:latin typeface="Open Sans Light"/>
              <a:ea typeface="Open Sans Light"/>
              <a:cs typeface="Open Sans Light"/>
              <a:sym typeface="Open Sans Light"/>
            </a:endParaRPr>
          </a:p>
        </p:txBody>
      </p:sp>
      <p:sp>
        <p:nvSpPr>
          <p:cNvPr id="9" name="Google Shape;448;p65"/>
          <p:cNvSpPr/>
          <p:nvPr/>
        </p:nvSpPr>
        <p:spPr>
          <a:xfrm>
            <a:off x="11468383" y="2490647"/>
            <a:ext cx="1811437" cy="1723123"/>
          </a:xfrm>
          <a:prstGeom prst="ellipse">
            <a:avLst/>
          </a:prstGeom>
          <a:solidFill>
            <a:schemeClr val="tx2">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lt1"/>
              </a:solidFill>
              <a:latin typeface="Open Sans Light"/>
              <a:ea typeface="Open Sans Light"/>
              <a:cs typeface="Open Sans Light"/>
              <a:sym typeface="Open Sans Light"/>
            </a:endParaRPr>
          </a:p>
        </p:txBody>
      </p:sp>
      <p:pic>
        <p:nvPicPr>
          <p:cNvPr id="462" name="Google Shape;462;p66"/>
          <p:cNvPicPr preferRelativeResize="0"/>
          <p:nvPr/>
        </p:nvPicPr>
        <p:blipFill rotWithShape="1">
          <a:blip r:embed="rId3">
            <a:alphaModFix/>
          </a:blip>
          <a:srcRect/>
          <a:stretch/>
        </p:blipFill>
        <p:spPr>
          <a:xfrm>
            <a:off x="11292891" y="2229945"/>
            <a:ext cx="2217836" cy="2230088"/>
          </a:xfrm>
          <a:prstGeom prst="rect">
            <a:avLst/>
          </a:prstGeom>
          <a:noFill/>
          <a:ln>
            <a:noFill/>
          </a:ln>
        </p:spPr>
      </p:pic>
      <p:sp>
        <p:nvSpPr>
          <p:cNvPr id="10" name="Google Shape;450;p65"/>
          <p:cNvSpPr/>
          <p:nvPr/>
        </p:nvSpPr>
        <p:spPr>
          <a:xfrm>
            <a:off x="11578026" y="6771296"/>
            <a:ext cx="1553645" cy="128013"/>
          </a:xfrm>
          <a:prstGeom prst="rect">
            <a:avLst/>
          </a:prstGeom>
          <a:solidFill>
            <a:schemeClr val="tx2">
              <a:lumMod val="50000"/>
            </a:schemeClr>
          </a:solidFill>
          <a:ln>
            <a:noFill/>
          </a:ln>
        </p:spPr>
        <p:txBody>
          <a:bodyPr spcFirstLastPara="1" wrap="square" lIns="91300" tIns="45650" rIns="91300" bIns="4565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accent2"/>
              </a:solidFill>
              <a:latin typeface="Open Sans Light"/>
              <a:ea typeface="Open Sans Light"/>
              <a:cs typeface="Open Sans Light"/>
              <a:sym typeface="Open Sans Light"/>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458"/>
                                        </p:tgtEl>
                                        <p:attrNameLst>
                                          <p:attrName>style.visibility</p:attrName>
                                        </p:attrNameLst>
                                      </p:cBhvr>
                                      <p:to>
                                        <p:strVal val="visible"/>
                                      </p:to>
                                    </p:set>
                                    <p:animEffect transition="in" filter="fade">
                                      <p:cBhvr>
                                        <p:cTn id="7" dur="500"/>
                                        <p:tgtEl>
                                          <p:spTgt spid="45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61"/>
                                        </p:tgtEl>
                                        <p:attrNameLst>
                                          <p:attrName>style.visibility</p:attrName>
                                        </p:attrNameLst>
                                      </p:cBhvr>
                                      <p:to>
                                        <p:strVal val="visible"/>
                                      </p:to>
                                    </p:set>
                                    <p:animEffect transition="in" filter="fade">
                                      <p:cBhvr>
                                        <p:cTn id="13" dur="500"/>
                                        <p:tgtEl>
                                          <p:spTgt spid="461"/>
                                        </p:tgtEl>
                                      </p:cBhvr>
                                    </p:animEffect>
                                  </p:childTnLst>
                                </p:cTn>
                              </p:par>
                              <p:par>
                                <p:cTn id="14" presetID="10" presetClass="entr" presetSubtype="0" fill="hold" grpId="0" nodeType="withEffect" nodePh="1">
                                  <p:stCondLst>
                                    <p:cond delay="0"/>
                                  </p:stCondLst>
                                  <p:endCondLst>
                                    <p:cond evt="begin" delay="0">
                                      <p:tn val="14"/>
                                    </p:cond>
                                  </p:endCondLst>
                                  <p:childTnLst>
                                    <p:set>
                                      <p:cBhvr>
                                        <p:cTn id="15" dur="1" fill="hold">
                                          <p:stCondLst>
                                            <p:cond delay="0"/>
                                          </p:stCondLst>
                                        </p:cTn>
                                        <p:tgtEl>
                                          <p:spTgt spid="460"/>
                                        </p:tgtEl>
                                        <p:attrNameLst>
                                          <p:attrName>style.visibility</p:attrName>
                                        </p:attrNameLst>
                                      </p:cBhvr>
                                      <p:to>
                                        <p:strVal val="visible"/>
                                      </p:to>
                                    </p:set>
                                    <p:animEffect transition="in" filter="fade">
                                      <p:cBhvr>
                                        <p:cTn id="16" dur="500"/>
                                        <p:tgtEl>
                                          <p:spTgt spid="46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462"/>
                                        </p:tgtEl>
                                        <p:attrNameLst>
                                          <p:attrName>style.visibility</p:attrName>
                                        </p:attrNameLst>
                                      </p:cBhvr>
                                      <p:to>
                                        <p:strVal val="visible"/>
                                      </p:to>
                                    </p:set>
                                    <p:animEffect transition="in" filter="fade">
                                      <p:cBhvr>
                                        <p:cTn id="25" dur="500"/>
                                        <p:tgtEl>
                                          <p:spTgt spid="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8" grpId="0"/>
      <p:bldP spid="461" grpId="0"/>
      <p:bldP spid="460" grpId="0"/>
      <p:bldP spid="8" grpId="0" animBg="1"/>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Shape 466"/>
        <p:cNvGrpSpPr/>
        <p:nvPr/>
      </p:nvGrpSpPr>
      <p:grpSpPr>
        <a:xfrm>
          <a:off x="0" y="0"/>
          <a:ext cx="0" cy="0"/>
          <a:chOff x="0" y="0"/>
          <a:chExt cx="0" cy="0"/>
        </a:xfrm>
      </p:grpSpPr>
      <p:sp>
        <p:nvSpPr>
          <p:cNvPr id="467" name="Google Shape;467;p67"/>
          <p:cNvSpPr txBox="1"/>
          <p:nvPr/>
        </p:nvSpPr>
        <p:spPr>
          <a:xfrm>
            <a:off x="3662478" y="5745515"/>
            <a:ext cx="17131486" cy="2429797"/>
          </a:xfrm>
          <a:prstGeom prst="rect">
            <a:avLst/>
          </a:prstGeom>
          <a:noFill/>
          <a:ln>
            <a:noFill/>
          </a:ln>
        </p:spPr>
        <p:txBody>
          <a:bodyPr spcFirstLastPara="1" wrap="square" lIns="91400" tIns="45700" rIns="91400" bIns="45700" anchor="t" anchorCtr="0">
            <a:noAutofit/>
          </a:bodyPr>
          <a:lstStyle/>
          <a:p>
            <a:pPr marL="0" marR="0" lvl="0" indent="0" algn="ctr" rtl="0">
              <a:lnSpc>
                <a:spcPct val="90000"/>
              </a:lnSpc>
              <a:spcBef>
                <a:spcPts val="0"/>
              </a:spcBef>
              <a:spcAft>
                <a:spcPts val="0"/>
              </a:spcAft>
              <a:buClr>
                <a:schemeClr val="lt2"/>
              </a:buClr>
              <a:buSzPts val="8800"/>
              <a:buFont typeface="Open Sans"/>
              <a:buNone/>
            </a:pPr>
            <a:endParaRPr sz="8800" b="0" i="0" u="none" strike="noStrike" cap="none">
              <a:solidFill>
                <a:schemeClr val="lt1"/>
              </a:solidFill>
              <a:latin typeface="Open Sans Light"/>
              <a:ea typeface="Open Sans Light"/>
              <a:cs typeface="Open Sans Light"/>
              <a:sym typeface="Open Sans Light"/>
            </a:endParaRPr>
          </a:p>
        </p:txBody>
      </p:sp>
      <p:sp>
        <p:nvSpPr>
          <p:cNvPr id="470" name="Google Shape;470;p67"/>
          <p:cNvSpPr/>
          <p:nvPr/>
        </p:nvSpPr>
        <p:spPr>
          <a:xfrm>
            <a:off x="5058549" y="5596913"/>
            <a:ext cx="14705518" cy="406265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300"/>
              <a:buFont typeface="Arial"/>
              <a:buNone/>
            </a:pPr>
            <a:r>
              <a:rPr lang="en-US" sz="4300" i="0" u="none" strike="noStrike" cap="none" dirty="0">
                <a:solidFill>
                  <a:schemeClr val="lt1"/>
                </a:solidFill>
                <a:latin typeface="Gotham Bold" pitchFamily="50" charset="0"/>
                <a:ea typeface="Helvetica Neue"/>
                <a:cs typeface="Helvetica Neue"/>
                <a:sym typeface="Helvetica Neue"/>
              </a:rPr>
              <a:t>WITHDRAWAL</a:t>
            </a:r>
            <a:endParaRPr sz="1400" i="0" u="none" strike="noStrike" cap="none" dirty="0">
              <a:solidFill>
                <a:srgbClr val="000000"/>
              </a:solidFill>
              <a:latin typeface="Gotham Bold" pitchFamily="50" charset="0"/>
              <a:sym typeface="Arial"/>
            </a:endParaRPr>
          </a:p>
          <a:p>
            <a:pPr marL="0" marR="0" lvl="0" indent="0" algn="ctr" rtl="0">
              <a:lnSpc>
                <a:spcPct val="100000"/>
              </a:lnSpc>
              <a:spcBef>
                <a:spcPts val="0"/>
              </a:spcBef>
              <a:spcAft>
                <a:spcPts val="0"/>
              </a:spcAft>
              <a:buClr>
                <a:srgbClr val="000000"/>
              </a:buClr>
              <a:buSzPts val="4300"/>
              <a:buFont typeface="Arial"/>
              <a:buNone/>
            </a:pPr>
            <a:endParaRPr lang="en-US" sz="4300" b="1" i="0" u="none" strike="noStrike" cap="none"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300"/>
              <a:buFont typeface="Arial"/>
              <a:buNone/>
            </a:pPr>
            <a:endParaRPr lang="en-US" sz="4300" b="1"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300"/>
              <a:buFont typeface="Arial"/>
              <a:buNone/>
            </a:pPr>
            <a:endParaRPr sz="4300" b="1" i="0" u="none" strike="noStrike" cap="none"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Helvetica Neue"/>
                <a:cs typeface="Helvetica Neue"/>
                <a:sym typeface="Helvetica Neue"/>
              </a:rPr>
              <a:t>You may withdraw from any of your elective courses from your student’s personal page (SIS) under the withdrawal request link until </a:t>
            </a:r>
            <a:r>
              <a:rPr lang="tr-TR" sz="4300" dirty="0">
                <a:solidFill>
                  <a:schemeClr val="lt1"/>
                </a:solidFill>
                <a:latin typeface="Gotham Bold" pitchFamily="50" charset="0"/>
                <a:ea typeface="Helvetica Neue"/>
                <a:cs typeface="Helvetica Neue"/>
                <a:sym typeface="Helvetica Neue"/>
              </a:rPr>
              <a:t>3 May ,</a:t>
            </a:r>
            <a:r>
              <a:rPr lang="en-US" sz="4300" i="0" u="none" strike="noStrike" cap="none" dirty="0">
                <a:solidFill>
                  <a:schemeClr val="lt1"/>
                </a:solidFill>
                <a:latin typeface="Gotham Bold" pitchFamily="50" charset="0"/>
                <a:ea typeface="Helvetica Neue"/>
                <a:cs typeface="Helvetica Neue"/>
                <a:sym typeface="Helvetica Neue"/>
              </a:rPr>
              <a:t>202</a:t>
            </a:r>
            <a:r>
              <a:rPr lang="tr-TR" sz="4300" i="0" u="none" strike="noStrike" cap="none" dirty="0">
                <a:solidFill>
                  <a:schemeClr val="lt1"/>
                </a:solidFill>
                <a:latin typeface="Gotham Bold" pitchFamily="50" charset="0"/>
                <a:ea typeface="Helvetica Neue"/>
                <a:cs typeface="Helvetica Neue"/>
                <a:sym typeface="Helvetica Neue"/>
              </a:rPr>
              <a:t>4</a:t>
            </a:r>
            <a:r>
              <a:rPr lang="en-US" sz="4300" i="0" u="none" strike="noStrike" cap="none" dirty="0">
                <a:solidFill>
                  <a:schemeClr val="lt1"/>
                </a:solidFill>
                <a:latin typeface="Gotham Bold" pitchFamily="50" charset="0"/>
                <a:ea typeface="Helvetica Neue"/>
                <a:cs typeface="Helvetica Neue"/>
                <a:sym typeface="Helvetica Neue"/>
              </a:rPr>
              <a:t>.</a:t>
            </a:r>
            <a:endParaRPr sz="4300" i="0" u="none" strike="noStrike" cap="none" dirty="0">
              <a:solidFill>
                <a:schemeClr val="lt1"/>
              </a:solidFill>
              <a:latin typeface="Gotham Bold" pitchFamily="50" charset="0"/>
              <a:ea typeface="Helvetica Neue"/>
              <a:cs typeface="Helvetica Neue"/>
              <a:sym typeface="Helvetica Neue"/>
            </a:endParaRPr>
          </a:p>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Helvetica Neue"/>
              <a:ea typeface="Helvetica Neue"/>
              <a:cs typeface="Helvetica Neue"/>
              <a:sym typeface="Helvetica Neue"/>
            </a:endParaRPr>
          </a:p>
        </p:txBody>
      </p:sp>
      <p:sp>
        <p:nvSpPr>
          <p:cNvPr id="469" name="Google Shape;469;p67"/>
          <p:cNvSpPr/>
          <p:nvPr/>
        </p:nvSpPr>
        <p:spPr>
          <a:xfrm>
            <a:off x="5486400" y="6480974"/>
            <a:ext cx="12656457"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5400"/>
              <a:buFont typeface="Arial"/>
              <a:buNone/>
            </a:pPr>
            <a:endParaRPr sz="5400" b="0" i="0" u="none" strike="noStrike" cap="none">
              <a:solidFill>
                <a:schemeClr val="lt1"/>
              </a:solidFill>
              <a:latin typeface="Calibri"/>
              <a:ea typeface="Calibri"/>
              <a:cs typeface="Calibri"/>
              <a:sym typeface="Calibri"/>
            </a:endParaRPr>
          </a:p>
        </p:txBody>
      </p:sp>
      <p:sp>
        <p:nvSpPr>
          <p:cNvPr id="7" name="Google Shape;448;p65"/>
          <p:cNvSpPr/>
          <p:nvPr/>
        </p:nvSpPr>
        <p:spPr>
          <a:xfrm>
            <a:off x="11200661" y="2155301"/>
            <a:ext cx="2386125" cy="2386125"/>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lt1"/>
              </a:solidFill>
              <a:latin typeface="Open Sans Light"/>
              <a:ea typeface="Open Sans Light"/>
              <a:cs typeface="Open Sans Light"/>
              <a:sym typeface="Open Sans Light"/>
            </a:endParaRPr>
          </a:p>
        </p:txBody>
      </p:sp>
      <p:sp>
        <p:nvSpPr>
          <p:cNvPr id="8" name="Google Shape;448;p65"/>
          <p:cNvSpPr/>
          <p:nvPr/>
        </p:nvSpPr>
        <p:spPr>
          <a:xfrm>
            <a:off x="11468383" y="2490647"/>
            <a:ext cx="1811437" cy="1723123"/>
          </a:xfrm>
          <a:prstGeom prst="ellipse">
            <a:avLst/>
          </a:prstGeom>
          <a:solidFill>
            <a:schemeClr val="tx2">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lt1"/>
              </a:solidFill>
              <a:latin typeface="Open Sans Light"/>
              <a:ea typeface="Open Sans Light"/>
              <a:cs typeface="Open Sans Light"/>
              <a:sym typeface="Open Sans Light"/>
            </a:endParaRPr>
          </a:p>
        </p:txBody>
      </p:sp>
      <p:pic>
        <p:nvPicPr>
          <p:cNvPr id="471" name="Google Shape;471;p67"/>
          <p:cNvPicPr preferRelativeResize="0"/>
          <p:nvPr/>
        </p:nvPicPr>
        <p:blipFill rotWithShape="1">
          <a:blip r:embed="rId3">
            <a:alphaModFix/>
          </a:blip>
          <a:srcRect l="12394" t="8808" r="7834" b="8764"/>
          <a:stretch/>
        </p:blipFill>
        <p:spPr>
          <a:xfrm>
            <a:off x="11468383" y="2490647"/>
            <a:ext cx="1811437" cy="1761064"/>
          </a:xfrm>
          <a:prstGeom prst="rect">
            <a:avLst/>
          </a:prstGeom>
          <a:noFill/>
          <a:ln>
            <a:noFill/>
          </a:ln>
        </p:spPr>
      </p:pic>
      <p:sp>
        <p:nvSpPr>
          <p:cNvPr id="9" name="Google Shape;450;p65"/>
          <p:cNvSpPr/>
          <p:nvPr/>
        </p:nvSpPr>
        <p:spPr>
          <a:xfrm>
            <a:off x="11578026" y="6771296"/>
            <a:ext cx="1553645" cy="128013"/>
          </a:xfrm>
          <a:prstGeom prst="rect">
            <a:avLst/>
          </a:prstGeom>
          <a:solidFill>
            <a:schemeClr val="tx2">
              <a:lumMod val="50000"/>
            </a:schemeClr>
          </a:solidFill>
          <a:ln>
            <a:noFill/>
          </a:ln>
        </p:spPr>
        <p:txBody>
          <a:bodyPr spcFirstLastPara="1" wrap="square" lIns="91300" tIns="45650" rIns="91300" bIns="4565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accent2"/>
              </a:solidFill>
              <a:latin typeface="Open Sans Light"/>
              <a:ea typeface="Open Sans Light"/>
              <a:cs typeface="Open Sans Light"/>
              <a:sym typeface="Open Sans Light"/>
            </a:endParaRPr>
          </a:p>
        </p:txBody>
      </p:sp>
    </p:spTree>
    <p:extLst>
      <p:ext uri="{BB962C8B-B14F-4D97-AF65-F5344CB8AC3E}">
        <p14:creationId xmlns:p14="http://schemas.microsoft.com/office/powerpoint/2010/main" val="3704769845"/>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467"/>
                                        </p:tgtEl>
                                        <p:attrNameLst>
                                          <p:attrName>style.visibility</p:attrName>
                                        </p:attrNameLst>
                                      </p:cBhvr>
                                      <p:to>
                                        <p:strVal val="visible"/>
                                      </p:to>
                                    </p:set>
                                    <p:animEffect transition="in" filter="fade">
                                      <p:cBhvr>
                                        <p:cTn id="7" dur="500"/>
                                        <p:tgtEl>
                                          <p:spTgt spid="46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70"/>
                                        </p:tgtEl>
                                        <p:attrNameLst>
                                          <p:attrName>style.visibility</p:attrName>
                                        </p:attrNameLst>
                                      </p:cBhvr>
                                      <p:to>
                                        <p:strVal val="visible"/>
                                      </p:to>
                                    </p:set>
                                    <p:animEffect transition="in" filter="fade">
                                      <p:cBhvr>
                                        <p:cTn id="13" dur="500"/>
                                        <p:tgtEl>
                                          <p:spTgt spid="470"/>
                                        </p:tgtEl>
                                      </p:cBhvr>
                                    </p:animEffect>
                                  </p:childTnLst>
                                </p:cTn>
                              </p:par>
                              <p:par>
                                <p:cTn id="14" presetID="10" presetClass="entr" presetSubtype="0" fill="hold" grpId="0" nodeType="withEffect" nodePh="1">
                                  <p:stCondLst>
                                    <p:cond delay="0"/>
                                  </p:stCondLst>
                                  <p:endCondLst>
                                    <p:cond evt="begin" delay="0">
                                      <p:tn val="14"/>
                                    </p:cond>
                                  </p:endCondLst>
                                  <p:childTnLst>
                                    <p:set>
                                      <p:cBhvr>
                                        <p:cTn id="15" dur="1" fill="hold">
                                          <p:stCondLst>
                                            <p:cond delay="0"/>
                                          </p:stCondLst>
                                        </p:cTn>
                                        <p:tgtEl>
                                          <p:spTgt spid="469"/>
                                        </p:tgtEl>
                                        <p:attrNameLst>
                                          <p:attrName>style.visibility</p:attrName>
                                        </p:attrNameLst>
                                      </p:cBhvr>
                                      <p:to>
                                        <p:strVal val="visible"/>
                                      </p:to>
                                    </p:set>
                                    <p:animEffect transition="in" filter="fade">
                                      <p:cBhvr>
                                        <p:cTn id="16" dur="500"/>
                                        <p:tgtEl>
                                          <p:spTgt spid="46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471"/>
                                        </p:tgtEl>
                                        <p:attrNameLst>
                                          <p:attrName>style.visibility</p:attrName>
                                        </p:attrNameLst>
                                      </p:cBhvr>
                                      <p:to>
                                        <p:strVal val="visible"/>
                                      </p:to>
                                    </p:set>
                                    <p:animEffect transition="in" filter="fade">
                                      <p:cBhvr>
                                        <p:cTn id="25" dur="500"/>
                                        <p:tgtEl>
                                          <p:spTgt spid="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7" grpId="0"/>
      <p:bldP spid="470" grpId="0"/>
      <p:bldP spid="469" grpId="0"/>
      <p:bldP spid="7"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4" name="Google Shape;168;p25"/>
          <p:cNvSpPr/>
          <p:nvPr/>
        </p:nvSpPr>
        <p:spPr>
          <a:xfrm>
            <a:off x="636492" y="6242539"/>
            <a:ext cx="23248620" cy="6217999"/>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200"/>
              <a:buFont typeface="Helvetica Neue"/>
              <a:buNone/>
              <a:tabLst/>
              <a:defRPr/>
            </a:pPr>
            <a:endParaRPr kumimoji="0" sz="6000" b="0" i="0" u="none" strike="noStrike" kern="0" cap="none" spc="0" normalizeH="0" baseline="0" noProof="0" dirty="0">
              <a:ln>
                <a:noFill/>
              </a:ln>
              <a:solidFill>
                <a:schemeClr val="tx1"/>
              </a:solidFill>
              <a:effectLst/>
              <a:uLnTx/>
              <a:uFillTx/>
              <a:latin typeface="Helvetica Neue"/>
              <a:ea typeface="Helvetica Neue"/>
              <a:cs typeface="Helvetica Neue"/>
              <a:sym typeface="Helvetica Neue"/>
            </a:endParaRPr>
          </a:p>
          <a:p>
            <a:pPr lvl="0" algn="ctr">
              <a:buClr>
                <a:srgbClr val="FFFFFF"/>
              </a:buClr>
              <a:buSzPts val="1200"/>
              <a:defRPr/>
            </a:pPr>
            <a:r>
              <a:rPr lang="en-US" sz="4800" dirty="0">
                <a:solidFill>
                  <a:schemeClr val="tx1"/>
                </a:solidFill>
                <a:latin typeface="Gotham Light" pitchFamily="50" charset="0"/>
                <a:ea typeface="Helvetica Neue"/>
                <a:cs typeface="Helvetica Neue"/>
                <a:sym typeface="Helvetica Neue"/>
              </a:rPr>
              <a:t>You should make your course registration between </a:t>
            </a:r>
          </a:p>
          <a:p>
            <a:pPr lvl="0" algn="ctr">
              <a:buClr>
                <a:srgbClr val="FFFFFF"/>
              </a:buClr>
              <a:buSzPts val="1200"/>
              <a:defRPr/>
            </a:pPr>
            <a:r>
              <a:rPr lang="tr-TR" sz="4800" dirty="0">
                <a:solidFill>
                  <a:schemeClr val="tx1"/>
                </a:solidFill>
                <a:latin typeface="Gotham Bold" pitchFamily="50" charset="0"/>
                <a:ea typeface="Helvetica Neue"/>
                <a:cs typeface="Helvetica Neue"/>
                <a:sym typeface="Helvetica Neue"/>
              </a:rPr>
              <a:t>12-16 February,2024.</a:t>
            </a:r>
            <a:endParaRPr lang="en-US" sz="4800" b="1" dirty="0">
              <a:solidFill>
                <a:schemeClr val="tx1"/>
              </a:solidFill>
              <a:latin typeface="Gotham Light" pitchFamily="50" charset="0"/>
              <a:ea typeface="Helvetica Neue"/>
              <a:cs typeface="Helvetica Neue"/>
              <a:sym typeface="Helvetica Neue"/>
            </a:endParaRPr>
          </a:p>
          <a:p>
            <a:pPr lvl="0" algn="ctr">
              <a:buClr>
                <a:srgbClr val="FFFFFF"/>
              </a:buClr>
              <a:buSzPts val="1200"/>
              <a:defRPr/>
            </a:pPr>
            <a:endParaRPr lang="en-US" sz="4800" dirty="0">
              <a:solidFill>
                <a:schemeClr val="tx1"/>
              </a:solidFill>
              <a:latin typeface="Gotham Light" pitchFamily="50" charset="0"/>
              <a:ea typeface="Helvetica Neue"/>
              <a:cs typeface="Helvetica Neue"/>
              <a:sym typeface="Helvetica Neue"/>
            </a:endParaRPr>
          </a:p>
          <a:p>
            <a:pPr lvl="0" algn="ctr">
              <a:buClr>
                <a:srgbClr val="FFFFFF"/>
              </a:buClr>
              <a:buSzPts val="1200"/>
              <a:defRPr/>
            </a:pPr>
            <a:endParaRPr kumimoji="0" sz="5400" b="0" i="0" u="none" strike="noStrike" kern="0" cap="none" spc="0" normalizeH="0" baseline="0" noProof="0" dirty="0">
              <a:ln>
                <a:noFill/>
              </a:ln>
              <a:solidFill>
                <a:schemeClr val="tx1"/>
              </a:solidFill>
              <a:effectLst/>
              <a:uLnTx/>
              <a:uFillTx/>
              <a:latin typeface="Gotham Light" pitchFamily="50" charset="0"/>
              <a:ea typeface="Helvetica Neue"/>
              <a:cs typeface="Helvetica Neue"/>
              <a:sym typeface="Helvetica Neue"/>
            </a:endParaRPr>
          </a:p>
          <a:p>
            <a:pPr marL="444500" marR="71120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sz="6000" b="0" i="0" u="none" strike="noStrike" kern="0" cap="none" spc="0" normalizeH="0" baseline="0" noProof="0" dirty="0">
              <a:ln>
                <a:noFill/>
              </a:ln>
              <a:solidFill>
                <a:schemeClr val="tx1"/>
              </a:solidFill>
              <a:effectLst/>
              <a:uLnTx/>
              <a:uFillTx/>
              <a:latin typeface="Helvetica Neue"/>
              <a:ea typeface="Helvetica Neue"/>
              <a:cs typeface="Helvetica Neue"/>
              <a:sym typeface="Helvetica Neue"/>
            </a:endParaRPr>
          </a:p>
          <a:p>
            <a:pPr marL="444500" marR="711200" lvl="0" indent="0" algn="just"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6600" b="0" i="0" u="none" strike="noStrike" kern="0" cap="none" spc="0" normalizeH="0" baseline="0" noProof="0" dirty="0">
                <a:ln>
                  <a:noFill/>
                </a:ln>
                <a:solidFill>
                  <a:schemeClr val="tx1"/>
                </a:solidFill>
                <a:effectLst/>
                <a:uLnTx/>
                <a:uFillTx/>
                <a:latin typeface="Helvetica Neue"/>
                <a:ea typeface="Helvetica Neue"/>
                <a:cs typeface="Helvetica Neue"/>
                <a:sym typeface="Helvetica Neue"/>
              </a:rPr>
              <a:t> </a:t>
            </a:r>
            <a:endParaRPr kumimoji="0" sz="6600" b="0" i="0" u="none" strike="noStrike" kern="0" cap="none" spc="0" normalizeH="0" baseline="0" noProof="0" dirty="0">
              <a:ln>
                <a:noFill/>
              </a:ln>
              <a:solidFill>
                <a:schemeClr val="tx1"/>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000" b="0" i="0" u="none" strike="noStrike" kern="0" cap="none" spc="0" normalizeH="0" baseline="0" noProof="0" dirty="0">
              <a:ln>
                <a:noFill/>
              </a:ln>
              <a:solidFill>
                <a:schemeClr val="tx1"/>
              </a:solidFill>
              <a:effectLst/>
              <a:uLnTx/>
              <a:uFillTx/>
              <a:latin typeface="Arial"/>
              <a:ea typeface="Arial"/>
              <a:cs typeface="Arial"/>
              <a:sym typeface="Arial"/>
            </a:endParaRPr>
          </a:p>
        </p:txBody>
      </p:sp>
      <p:pic>
        <p:nvPicPr>
          <p:cNvPr id="5" name="Picture 4"/>
          <p:cNvPicPr>
            <a:picLocks noChangeAspect="1"/>
          </p:cNvPicPr>
          <p:nvPr/>
        </p:nvPicPr>
        <p:blipFill rotWithShape="1">
          <a:blip r:embed="rId3">
            <a:duotone>
              <a:prstClr val="black"/>
              <a:schemeClr val="tx2">
                <a:tint val="45000"/>
                <a:satMod val="400000"/>
              </a:schemeClr>
            </a:duotone>
            <a:extLst>
              <a:ext uri="{28A0092B-C50C-407E-A947-70E740481C1C}">
                <a14:useLocalDpi xmlns:a14="http://schemas.microsoft.com/office/drawing/2010/main" val="0"/>
              </a:ext>
            </a:extLst>
          </a:blip>
          <a:srcRect b="17026"/>
          <a:stretch/>
        </p:blipFill>
        <p:spPr>
          <a:xfrm>
            <a:off x="10331732" y="2833433"/>
            <a:ext cx="3858139" cy="3201262"/>
          </a:xfrm>
          <a:prstGeom prst="rect">
            <a:avLst/>
          </a:prstGeom>
        </p:spPr>
      </p:pic>
    </p:spTree>
    <p:extLst>
      <p:ext uri="{BB962C8B-B14F-4D97-AF65-F5344CB8AC3E}">
        <p14:creationId xmlns:p14="http://schemas.microsoft.com/office/powerpoint/2010/main" val="414960646"/>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68"/>
          <p:cNvSpPr txBox="1"/>
          <p:nvPr/>
        </p:nvSpPr>
        <p:spPr>
          <a:xfrm>
            <a:off x="3662478" y="5745515"/>
            <a:ext cx="17131486" cy="2429797"/>
          </a:xfrm>
          <a:prstGeom prst="rect">
            <a:avLst/>
          </a:prstGeom>
          <a:noFill/>
          <a:ln>
            <a:noFill/>
          </a:ln>
        </p:spPr>
        <p:txBody>
          <a:bodyPr spcFirstLastPara="1" wrap="square" lIns="91400" tIns="45700" rIns="91400" bIns="45700" anchor="t" anchorCtr="0">
            <a:noAutofit/>
          </a:bodyPr>
          <a:lstStyle/>
          <a:p>
            <a:pPr marL="0" marR="0" lvl="0" indent="0" algn="ctr" rtl="0">
              <a:lnSpc>
                <a:spcPct val="90000"/>
              </a:lnSpc>
              <a:spcBef>
                <a:spcPts val="0"/>
              </a:spcBef>
              <a:spcAft>
                <a:spcPts val="0"/>
              </a:spcAft>
              <a:buClr>
                <a:schemeClr val="lt2"/>
              </a:buClr>
              <a:buSzPts val="8800"/>
              <a:buFont typeface="Open Sans"/>
              <a:buNone/>
            </a:pPr>
            <a:endParaRPr sz="8800" b="0" i="0" u="none" strike="noStrike" cap="none">
              <a:solidFill>
                <a:schemeClr val="lt1"/>
              </a:solidFill>
              <a:latin typeface="Open Sans Light"/>
              <a:ea typeface="Open Sans Light"/>
              <a:cs typeface="Open Sans Light"/>
              <a:sym typeface="Open Sans Light"/>
            </a:endParaRPr>
          </a:p>
        </p:txBody>
      </p:sp>
      <p:sp>
        <p:nvSpPr>
          <p:cNvPr id="477" name="Google Shape;477;p68"/>
          <p:cNvSpPr/>
          <p:nvPr/>
        </p:nvSpPr>
        <p:spPr>
          <a:xfrm>
            <a:off x="4085467" y="2991133"/>
            <a:ext cx="1553645" cy="128013"/>
          </a:xfrm>
          <a:prstGeom prst="rect">
            <a:avLst/>
          </a:prstGeom>
          <a:solidFill>
            <a:schemeClr val="accent1"/>
          </a:solidFill>
          <a:ln>
            <a:noFill/>
          </a:ln>
        </p:spPr>
        <p:txBody>
          <a:bodyPr spcFirstLastPara="1" wrap="square" lIns="91300" tIns="45650" rIns="91300" bIns="4565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accent2"/>
              </a:solidFill>
              <a:latin typeface="Open Sans Light"/>
              <a:ea typeface="Open Sans Light"/>
              <a:cs typeface="Open Sans Light"/>
              <a:sym typeface="Open Sans Light"/>
            </a:endParaRPr>
          </a:p>
        </p:txBody>
      </p:sp>
      <p:sp>
        <p:nvSpPr>
          <p:cNvPr id="478" name="Google Shape;478;p68"/>
          <p:cNvSpPr/>
          <p:nvPr/>
        </p:nvSpPr>
        <p:spPr>
          <a:xfrm>
            <a:off x="5486400" y="6480974"/>
            <a:ext cx="12656457"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5400"/>
              <a:buFont typeface="Arial"/>
              <a:buNone/>
            </a:pPr>
            <a:endParaRPr sz="5400" b="0" i="0" u="none" strike="noStrike" cap="none">
              <a:solidFill>
                <a:schemeClr val="lt1"/>
              </a:solidFill>
              <a:latin typeface="Calibri"/>
              <a:ea typeface="Calibri"/>
              <a:cs typeface="Calibri"/>
              <a:sym typeface="Calibri"/>
            </a:endParaRPr>
          </a:p>
        </p:txBody>
      </p:sp>
      <p:sp>
        <p:nvSpPr>
          <p:cNvPr id="479" name="Google Shape;479;p68"/>
          <p:cNvSpPr/>
          <p:nvPr/>
        </p:nvSpPr>
        <p:spPr>
          <a:xfrm>
            <a:off x="3944665" y="1885883"/>
            <a:ext cx="18453339" cy="11981228"/>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rgbClr val="000000"/>
              </a:buClr>
              <a:buSzPts val="4300"/>
              <a:buFont typeface="Arial"/>
              <a:buNone/>
            </a:pPr>
            <a:r>
              <a:rPr lang="en-US" sz="4300" i="0" u="none" strike="noStrike" cap="none" dirty="0">
                <a:solidFill>
                  <a:srgbClr val="595959"/>
                </a:solidFill>
                <a:latin typeface="Gotham Bold" pitchFamily="50" charset="0"/>
                <a:ea typeface="Helvetica Neue"/>
                <a:cs typeface="Helvetica Neue"/>
                <a:sym typeface="Helvetica Neue"/>
              </a:rPr>
              <a:t>HOW CAN I APPLY FOR STUDENT CERTIFICATE?</a:t>
            </a:r>
            <a:endParaRPr sz="1400" i="0" u="none" strike="noStrike" cap="none" dirty="0">
              <a:solidFill>
                <a:srgbClr val="000000"/>
              </a:solidFill>
              <a:latin typeface="Gotham Bold" pitchFamily="50" charset="0"/>
              <a:sym typeface="Arial"/>
            </a:endParaRPr>
          </a:p>
          <a:p>
            <a:pPr marL="0" marR="0" lvl="0" indent="0" algn="l" rtl="0">
              <a:lnSpc>
                <a:spcPct val="120000"/>
              </a:lnSpc>
              <a:spcBef>
                <a:spcPts val="0"/>
              </a:spcBef>
              <a:spcAft>
                <a:spcPts val="0"/>
              </a:spcAft>
              <a:buClr>
                <a:srgbClr val="000000"/>
              </a:buClr>
              <a:buSzPts val="4300"/>
              <a:buFont typeface="Arial"/>
              <a:buNone/>
            </a:pPr>
            <a:endParaRPr lang="en-US" sz="4300" b="0" i="0" u="none" strike="noStrike" cap="none" dirty="0">
              <a:solidFill>
                <a:srgbClr val="595959"/>
              </a:solidFill>
              <a:latin typeface="Helvetica Neue"/>
              <a:ea typeface="Helvetica Neue"/>
              <a:cs typeface="Helvetica Neue"/>
              <a:sym typeface="Helvetica Neue"/>
            </a:endParaRPr>
          </a:p>
          <a:p>
            <a:pPr marL="0" marR="0" lvl="0" indent="0" algn="l" rtl="0">
              <a:lnSpc>
                <a:spcPct val="120000"/>
              </a:lnSpc>
              <a:spcBef>
                <a:spcPts val="0"/>
              </a:spcBef>
              <a:spcAft>
                <a:spcPts val="0"/>
              </a:spcAft>
              <a:buClr>
                <a:srgbClr val="000000"/>
              </a:buClr>
              <a:buSzPts val="4300"/>
              <a:buFont typeface="Arial"/>
              <a:buNone/>
            </a:pPr>
            <a:endParaRPr sz="4300" b="0" i="0" u="none" strike="noStrike" cap="none" dirty="0">
              <a:solidFill>
                <a:srgbClr val="595959"/>
              </a:solidFill>
              <a:latin typeface="Helvetica Neue"/>
              <a:ea typeface="Helvetica Neue"/>
              <a:cs typeface="Helvetica Neue"/>
              <a:sym typeface="Helvetica Neue"/>
            </a:endParaRPr>
          </a:p>
          <a:p>
            <a:pPr marL="0" marR="0" lvl="0" indent="0" algn="l" rtl="0">
              <a:lnSpc>
                <a:spcPct val="120000"/>
              </a:lnSpc>
              <a:spcBef>
                <a:spcPts val="0"/>
              </a:spcBef>
              <a:spcAft>
                <a:spcPts val="0"/>
              </a:spcAft>
              <a:buClr>
                <a:srgbClr val="000000"/>
              </a:buClr>
              <a:buSzPts val="4300"/>
              <a:buFont typeface="Arial"/>
              <a:buNone/>
            </a:pPr>
            <a:r>
              <a:rPr lang="en-US" sz="3600" b="0" i="0" u="none" strike="noStrike" cap="none" dirty="0">
                <a:solidFill>
                  <a:srgbClr val="595959"/>
                </a:solidFill>
                <a:latin typeface="Gotham Light" pitchFamily="50" charset="0"/>
                <a:ea typeface="Helvetica Neue"/>
                <a:cs typeface="Helvetica Neue"/>
                <a:sym typeface="Helvetica Neue"/>
              </a:rPr>
              <a:t>Visit Istanbul Bilgi University web site and make an application through SIS/Student Pages.</a:t>
            </a:r>
            <a:endParaRPr sz="1100" b="0" i="0" u="none" strike="noStrike" cap="none" dirty="0">
              <a:solidFill>
                <a:srgbClr val="000000"/>
              </a:solidFill>
              <a:latin typeface="Gotham Light" pitchFamily="50" charset="0"/>
              <a:sym typeface="Arial"/>
            </a:endParaRPr>
          </a:p>
          <a:p>
            <a:pPr marL="0" marR="0" lvl="0" indent="0" algn="l" rtl="0">
              <a:lnSpc>
                <a:spcPct val="120000"/>
              </a:lnSpc>
              <a:spcBef>
                <a:spcPts val="0"/>
              </a:spcBef>
              <a:spcAft>
                <a:spcPts val="0"/>
              </a:spcAft>
              <a:buClr>
                <a:srgbClr val="000000"/>
              </a:buClr>
              <a:buSzPts val="4300"/>
              <a:buFont typeface="Arial"/>
              <a:buNone/>
            </a:pPr>
            <a:endParaRPr sz="3600" b="0" i="0" u="none" strike="noStrike" cap="none" dirty="0">
              <a:solidFill>
                <a:srgbClr val="595959"/>
              </a:solidFill>
              <a:latin typeface="Gotham Light" pitchFamily="50" charset="0"/>
              <a:ea typeface="Helvetica Neue"/>
              <a:cs typeface="Helvetica Neue"/>
              <a:sym typeface="Helvetica Neue"/>
            </a:endParaRPr>
          </a:p>
          <a:p>
            <a:pPr marL="0" marR="0" lvl="0" indent="0" algn="l" rtl="0">
              <a:lnSpc>
                <a:spcPct val="100000"/>
              </a:lnSpc>
              <a:spcBef>
                <a:spcPts val="0"/>
              </a:spcBef>
              <a:spcAft>
                <a:spcPts val="0"/>
              </a:spcAft>
              <a:buClr>
                <a:srgbClr val="000000"/>
              </a:buClr>
              <a:buSzPts val="4300"/>
              <a:buFont typeface="Arial"/>
              <a:buNone/>
            </a:pPr>
            <a:r>
              <a:rPr lang="en-US" sz="3600" b="0" i="0" u="none" strike="noStrike" cap="none" dirty="0">
                <a:solidFill>
                  <a:srgbClr val="595959"/>
                </a:solidFill>
                <a:latin typeface="Gotham Light" pitchFamily="50" charset="0"/>
                <a:ea typeface="Helvetica Neue"/>
                <a:cs typeface="Helvetica Neue"/>
                <a:sym typeface="Helvetica Neue"/>
              </a:rPr>
              <a:t>After completing the application, you will receive the student certificate in your Bilgi email account with an e-signature.</a:t>
            </a:r>
            <a:endParaRPr sz="3600" b="0" i="0" u="none" strike="noStrike" cap="none" dirty="0">
              <a:solidFill>
                <a:srgbClr val="595959"/>
              </a:solidFill>
              <a:latin typeface="Gotham Light" pitchFamily="50" charset="0"/>
              <a:ea typeface="Helvetica Neue"/>
              <a:cs typeface="Helvetica Neue"/>
              <a:sym typeface="Helvetica Neue"/>
            </a:endParaRPr>
          </a:p>
          <a:p>
            <a:pPr marL="0" marR="0" lvl="0" indent="0" algn="l" rtl="0">
              <a:lnSpc>
                <a:spcPct val="120000"/>
              </a:lnSpc>
              <a:spcBef>
                <a:spcPts val="0"/>
              </a:spcBef>
              <a:spcAft>
                <a:spcPts val="0"/>
              </a:spcAft>
              <a:buClr>
                <a:srgbClr val="000000"/>
              </a:buClr>
              <a:buSzPts val="4300"/>
              <a:buFont typeface="Arial"/>
              <a:buNone/>
            </a:pPr>
            <a:endParaRPr sz="3600" b="0" i="0" u="none" strike="noStrike" cap="none" dirty="0">
              <a:solidFill>
                <a:srgbClr val="595959"/>
              </a:solidFill>
              <a:latin typeface="Gotham Light" pitchFamily="50" charset="0"/>
              <a:ea typeface="Helvetica Neue"/>
              <a:cs typeface="Helvetica Neue"/>
              <a:sym typeface="Helvetica Neue"/>
            </a:endParaRPr>
          </a:p>
          <a:p>
            <a:pPr marL="0" marR="0" lvl="0" indent="0" algn="l" rtl="0">
              <a:lnSpc>
                <a:spcPct val="120000"/>
              </a:lnSpc>
              <a:spcBef>
                <a:spcPts val="0"/>
              </a:spcBef>
              <a:spcAft>
                <a:spcPts val="0"/>
              </a:spcAft>
              <a:buClr>
                <a:srgbClr val="000000"/>
              </a:buClr>
              <a:buSzPts val="4300"/>
              <a:buFont typeface="Arial"/>
              <a:buNone/>
            </a:pPr>
            <a:r>
              <a:rPr lang="en-US" sz="3600" b="0" i="0" u="none" strike="noStrike" cap="none" dirty="0">
                <a:solidFill>
                  <a:srgbClr val="595959"/>
                </a:solidFill>
                <a:latin typeface="Gotham Light" pitchFamily="50" charset="0"/>
                <a:ea typeface="Helvetica Neue"/>
                <a:cs typeface="Helvetica Neue"/>
                <a:sym typeface="Helvetica Neue"/>
              </a:rPr>
              <a:t>Your student certificate will be ready in (1) working day. </a:t>
            </a:r>
            <a:endParaRPr sz="1100" b="0" i="0" u="none" strike="noStrike" cap="none" dirty="0">
              <a:solidFill>
                <a:srgbClr val="000000"/>
              </a:solidFill>
              <a:latin typeface="Gotham Light" pitchFamily="50" charset="0"/>
              <a:sym typeface="Arial"/>
            </a:endParaRPr>
          </a:p>
          <a:p>
            <a:pPr marL="0" marR="0" lvl="0" indent="0" algn="l" rtl="0">
              <a:lnSpc>
                <a:spcPct val="120000"/>
              </a:lnSpc>
              <a:spcBef>
                <a:spcPts val="0"/>
              </a:spcBef>
              <a:spcAft>
                <a:spcPts val="0"/>
              </a:spcAft>
              <a:buClr>
                <a:srgbClr val="000000"/>
              </a:buClr>
              <a:buSzPts val="4300"/>
              <a:buFont typeface="Arial"/>
              <a:buNone/>
            </a:pPr>
            <a:endParaRPr sz="3600" b="0" i="0" u="none" strike="noStrike" cap="none" dirty="0">
              <a:solidFill>
                <a:srgbClr val="595959"/>
              </a:solidFill>
              <a:latin typeface="Gotham Light" pitchFamily="50" charset="0"/>
              <a:ea typeface="Helvetica Neue"/>
              <a:cs typeface="Helvetica Neue"/>
              <a:sym typeface="Helvetica Neue"/>
            </a:endParaRPr>
          </a:p>
          <a:p>
            <a:pPr marL="0" marR="0" lvl="0" indent="0" algn="l" rtl="0">
              <a:lnSpc>
                <a:spcPct val="120000"/>
              </a:lnSpc>
              <a:spcBef>
                <a:spcPts val="0"/>
              </a:spcBef>
              <a:spcAft>
                <a:spcPts val="0"/>
              </a:spcAft>
              <a:buClr>
                <a:srgbClr val="000000"/>
              </a:buClr>
              <a:buSzPts val="4300"/>
              <a:buFont typeface="Arial"/>
              <a:buNone/>
            </a:pPr>
            <a:r>
              <a:rPr lang="en-US" sz="3600" b="0" i="0" u="none" strike="noStrike" cap="none" dirty="0">
                <a:solidFill>
                  <a:srgbClr val="595959"/>
                </a:solidFill>
                <a:latin typeface="Gotham Light" pitchFamily="50" charset="0"/>
                <a:ea typeface="Helvetica Neue"/>
                <a:cs typeface="Helvetica Neue"/>
                <a:sym typeface="Helvetica Neue"/>
              </a:rPr>
              <a:t>Please note that you can ask your certificate both in Turkish and in English. </a:t>
            </a:r>
            <a:endParaRPr sz="1100" b="0" i="0" u="none" strike="noStrike" cap="none" dirty="0">
              <a:solidFill>
                <a:srgbClr val="000000"/>
              </a:solidFill>
              <a:latin typeface="Gotham Light" pitchFamily="50" charset="0"/>
              <a:sym typeface="Arial"/>
            </a:endParaRPr>
          </a:p>
          <a:p>
            <a:pPr marL="0" marR="0" lvl="0" indent="0" algn="l" rtl="0">
              <a:lnSpc>
                <a:spcPct val="120000"/>
              </a:lnSpc>
              <a:spcBef>
                <a:spcPts val="0"/>
              </a:spcBef>
              <a:spcAft>
                <a:spcPts val="0"/>
              </a:spcAft>
              <a:buClr>
                <a:srgbClr val="000000"/>
              </a:buClr>
              <a:buSzPts val="4300"/>
              <a:buFont typeface="Arial"/>
              <a:buNone/>
            </a:pPr>
            <a:r>
              <a:rPr lang="en-US" sz="3600" b="0" i="0" u="none" strike="noStrike" cap="none" dirty="0">
                <a:solidFill>
                  <a:srgbClr val="595959"/>
                </a:solidFill>
                <a:latin typeface="Gotham Light" pitchFamily="50" charset="0"/>
                <a:ea typeface="Helvetica Neue"/>
                <a:cs typeface="Helvetica Neue"/>
                <a:sym typeface="Helvetica Neue"/>
              </a:rPr>
              <a:t>There is a note section and you can add your personal notes.</a:t>
            </a:r>
            <a:br>
              <a:rPr lang="en-US" sz="4300" b="0" i="0" u="none" strike="noStrike" cap="none" dirty="0">
                <a:solidFill>
                  <a:srgbClr val="595959"/>
                </a:solidFill>
                <a:latin typeface="Helvetica Neue"/>
                <a:ea typeface="Helvetica Neue"/>
                <a:cs typeface="Helvetica Neue"/>
                <a:sym typeface="Helvetica Neue"/>
              </a:rPr>
            </a:br>
            <a:r>
              <a:rPr lang="en-US" sz="4300" b="0" i="0" u="none" strike="noStrike" cap="none" dirty="0">
                <a:solidFill>
                  <a:srgbClr val="595959"/>
                </a:solidFill>
                <a:latin typeface="Helvetica Neue"/>
                <a:ea typeface="Helvetica Neue"/>
                <a:cs typeface="Helvetica Neue"/>
                <a:sym typeface="Helvetica Neue"/>
              </a:rPr>
              <a:t>	</a:t>
            </a:r>
            <a:endParaRPr sz="1400" b="0" i="0" u="none" strike="noStrike" cap="none" dirty="0">
              <a:solidFill>
                <a:srgbClr val="000000"/>
              </a:solidFill>
              <a:latin typeface="Arial"/>
              <a:ea typeface="Arial"/>
              <a:cs typeface="Arial"/>
              <a:sym typeface="Arial"/>
            </a:endParaRPr>
          </a:p>
        </p:txBody>
      </p:sp>
      <p:sp>
        <p:nvSpPr>
          <p:cNvPr id="480" name="Google Shape;480;p68"/>
          <p:cNvSpPr/>
          <p:nvPr/>
        </p:nvSpPr>
        <p:spPr>
          <a:xfrm>
            <a:off x="2457819" y="9433001"/>
            <a:ext cx="547202" cy="533587"/>
          </a:xfrm>
          <a:custGeom>
            <a:avLst/>
            <a:gdLst/>
            <a:ahLst/>
            <a:cxnLst/>
            <a:rect l="l" t="t" r="r" b="b"/>
            <a:pathLst>
              <a:path w="120000" h="120000" extrusionOk="0">
                <a:moveTo>
                  <a:pt x="60027" y="0"/>
                </a:moveTo>
                <a:cubicBezTo>
                  <a:pt x="68350" y="0"/>
                  <a:pt x="76133" y="1550"/>
                  <a:pt x="83405" y="4688"/>
                </a:cubicBezTo>
                <a:cubicBezTo>
                  <a:pt x="90672" y="7827"/>
                  <a:pt x="97027" y="12094"/>
                  <a:pt x="102494" y="17538"/>
                </a:cubicBezTo>
                <a:cubicBezTo>
                  <a:pt x="107955" y="22966"/>
                  <a:pt x="112244" y="29316"/>
                  <a:pt x="115333" y="36600"/>
                </a:cubicBezTo>
                <a:cubicBezTo>
                  <a:pt x="118461" y="43894"/>
                  <a:pt x="119994" y="51688"/>
                  <a:pt x="119994" y="60005"/>
                </a:cubicBezTo>
                <a:cubicBezTo>
                  <a:pt x="119994" y="68305"/>
                  <a:pt x="118461" y="76100"/>
                  <a:pt x="115333" y="83383"/>
                </a:cubicBezTo>
                <a:cubicBezTo>
                  <a:pt x="112244" y="90677"/>
                  <a:pt x="107955" y="97027"/>
                  <a:pt x="102494" y="102472"/>
                </a:cubicBezTo>
                <a:cubicBezTo>
                  <a:pt x="97027" y="107900"/>
                  <a:pt x="90672" y="112183"/>
                  <a:pt x="83405" y="115305"/>
                </a:cubicBezTo>
                <a:cubicBezTo>
                  <a:pt x="76133" y="118444"/>
                  <a:pt x="68350" y="119994"/>
                  <a:pt x="60027" y="119994"/>
                </a:cubicBezTo>
                <a:cubicBezTo>
                  <a:pt x="51722" y="119994"/>
                  <a:pt x="43922" y="118444"/>
                  <a:pt x="36638" y="115305"/>
                </a:cubicBezTo>
                <a:cubicBezTo>
                  <a:pt x="29338" y="112183"/>
                  <a:pt x="22977" y="107900"/>
                  <a:pt x="17533" y="102472"/>
                </a:cubicBezTo>
                <a:cubicBezTo>
                  <a:pt x="12100" y="97027"/>
                  <a:pt x="7816" y="90677"/>
                  <a:pt x="4688" y="83383"/>
                </a:cubicBezTo>
                <a:cubicBezTo>
                  <a:pt x="1550" y="76100"/>
                  <a:pt x="0" y="68305"/>
                  <a:pt x="0" y="60005"/>
                </a:cubicBezTo>
                <a:cubicBezTo>
                  <a:pt x="0" y="51688"/>
                  <a:pt x="1550" y="43894"/>
                  <a:pt x="4688" y="36600"/>
                </a:cubicBezTo>
                <a:cubicBezTo>
                  <a:pt x="7816" y="29316"/>
                  <a:pt x="12100" y="22966"/>
                  <a:pt x="17533" y="17538"/>
                </a:cubicBezTo>
                <a:cubicBezTo>
                  <a:pt x="22977" y="12094"/>
                  <a:pt x="29338" y="7827"/>
                  <a:pt x="36638" y="4688"/>
                </a:cubicBezTo>
                <a:cubicBezTo>
                  <a:pt x="43922" y="1550"/>
                  <a:pt x="51711" y="0"/>
                  <a:pt x="60027" y="0"/>
                </a:cubicBezTo>
                <a:moveTo>
                  <a:pt x="78127" y="88322"/>
                </a:moveTo>
                <a:cubicBezTo>
                  <a:pt x="78127" y="86861"/>
                  <a:pt x="77422" y="86144"/>
                  <a:pt x="76027" y="86144"/>
                </a:cubicBezTo>
                <a:lnTo>
                  <a:pt x="70172" y="86144"/>
                </a:lnTo>
                <a:lnTo>
                  <a:pt x="70172" y="42794"/>
                </a:lnTo>
                <a:cubicBezTo>
                  <a:pt x="70172" y="42200"/>
                  <a:pt x="69983" y="41650"/>
                  <a:pt x="69555" y="41194"/>
                </a:cubicBezTo>
                <a:cubicBezTo>
                  <a:pt x="69166" y="40711"/>
                  <a:pt x="68633" y="40472"/>
                  <a:pt x="67988" y="40472"/>
                </a:cubicBezTo>
                <a:lnTo>
                  <a:pt x="45222" y="40472"/>
                </a:lnTo>
                <a:cubicBezTo>
                  <a:pt x="44627" y="40472"/>
                  <a:pt x="44094" y="40711"/>
                  <a:pt x="43672" y="41150"/>
                </a:cubicBezTo>
                <a:cubicBezTo>
                  <a:pt x="43244" y="41588"/>
                  <a:pt x="43027" y="42138"/>
                  <a:pt x="43027" y="42794"/>
                </a:cubicBezTo>
                <a:lnTo>
                  <a:pt x="43027" y="53227"/>
                </a:lnTo>
                <a:cubicBezTo>
                  <a:pt x="43027" y="54688"/>
                  <a:pt x="43766" y="55405"/>
                  <a:pt x="45222" y="55405"/>
                </a:cubicBezTo>
                <a:lnTo>
                  <a:pt x="51677" y="55405"/>
                </a:lnTo>
                <a:lnTo>
                  <a:pt x="51677" y="86138"/>
                </a:lnTo>
                <a:lnTo>
                  <a:pt x="45822" y="86138"/>
                </a:lnTo>
                <a:cubicBezTo>
                  <a:pt x="45222" y="86138"/>
                  <a:pt x="44677" y="86361"/>
                  <a:pt x="44233" y="86766"/>
                </a:cubicBezTo>
                <a:cubicBezTo>
                  <a:pt x="43794" y="87194"/>
                  <a:pt x="43561" y="87711"/>
                  <a:pt x="43561" y="88322"/>
                </a:cubicBezTo>
                <a:lnTo>
                  <a:pt x="43561" y="98755"/>
                </a:lnTo>
                <a:cubicBezTo>
                  <a:pt x="43561" y="99350"/>
                  <a:pt x="43794" y="99900"/>
                  <a:pt x="44233" y="100355"/>
                </a:cubicBezTo>
                <a:cubicBezTo>
                  <a:pt x="44677" y="100855"/>
                  <a:pt x="45222" y="101077"/>
                  <a:pt x="45822" y="101077"/>
                </a:cubicBezTo>
                <a:lnTo>
                  <a:pt x="76027" y="101077"/>
                </a:lnTo>
                <a:cubicBezTo>
                  <a:pt x="76638" y="101077"/>
                  <a:pt x="77122" y="100855"/>
                  <a:pt x="77533" y="100355"/>
                </a:cubicBezTo>
                <a:cubicBezTo>
                  <a:pt x="77938" y="99900"/>
                  <a:pt x="78127" y="99350"/>
                  <a:pt x="78127" y="98755"/>
                </a:cubicBezTo>
                <a:lnTo>
                  <a:pt x="78127" y="88322"/>
                </a:lnTo>
                <a:close/>
                <a:moveTo>
                  <a:pt x="51533" y="31233"/>
                </a:moveTo>
                <a:cubicBezTo>
                  <a:pt x="51533" y="31827"/>
                  <a:pt x="51788" y="32361"/>
                  <a:pt x="52255" y="32866"/>
                </a:cubicBezTo>
                <a:cubicBezTo>
                  <a:pt x="52727" y="33316"/>
                  <a:pt x="53277" y="33555"/>
                  <a:pt x="53861" y="33555"/>
                </a:cubicBezTo>
                <a:lnTo>
                  <a:pt x="68005" y="33555"/>
                </a:lnTo>
                <a:cubicBezTo>
                  <a:pt x="68616" y="33555"/>
                  <a:pt x="69116" y="33316"/>
                  <a:pt x="69527" y="32866"/>
                </a:cubicBezTo>
                <a:cubicBezTo>
                  <a:pt x="69966" y="32361"/>
                  <a:pt x="70183" y="31827"/>
                  <a:pt x="70183" y="31233"/>
                </a:cubicBezTo>
                <a:lnTo>
                  <a:pt x="70183" y="18761"/>
                </a:lnTo>
                <a:cubicBezTo>
                  <a:pt x="70183" y="17316"/>
                  <a:pt x="69461" y="16577"/>
                  <a:pt x="68005" y="16577"/>
                </a:cubicBezTo>
                <a:lnTo>
                  <a:pt x="53861" y="16577"/>
                </a:lnTo>
                <a:cubicBezTo>
                  <a:pt x="53277" y="16577"/>
                  <a:pt x="52727" y="16800"/>
                  <a:pt x="52255" y="17222"/>
                </a:cubicBezTo>
                <a:cubicBezTo>
                  <a:pt x="51788" y="17661"/>
                  <a:pt x="51533" y="18166"/>
                  <a:pt x="51533" y="18761"/>
                </a:cubicBezTo>
                <a:lnTo>
                  <a:pt x="51533" y="31233"/>
                </a:lnTo>
                <a:close/>
              </a:path>
            </a:pathLst>
          </a:custGeom>
          <a:solidFill>
            <a:srgbClr val="7F7F7F"/>
          </a:solidFill>
          <a:ln>
            <a:noFill/>
          </a:ln>
        </p:spPr>
        <p:txBody>
          <a:bodyPr spcFirstLastPara="1" wrap="square" lIns="38075" tIns="38075" rIns="38075" bIns="38075" anchor="ctr" anchorCtr="0">
            <a:noAutofit/>
          </a:bodyPr>
          <a:lstStyle/>
          <a:p>
            <a:pPr marL="0" marR="0" lvl="0" indent="0" algn="ctr" rtl="0">
              <a:lnSpc>
                <a:spcPct val="100000"/>
              </a:lnSpc>
              <a:spcBef>
                <a:spcPts val="0"/>
              </a:spcBef>
              <a:spcAft>
                <a:spcPts val="0"/>
              </a:spcAft>
              <a:buClr>
                <a:srgbClr val="000000"/>
              </a:buClr>
              <a:buSzPts val="2100"/>
              <a:buFont typeface="Arial"/>
              <a:buNone/>
            </a:pPr>
            <a:endParaRPr sz="2100" b="0" i="0" u="none" strike="noStrike" cap="none">
              <a:solidFill>
                <a:srgbClr val="44CEB9"/>
              </a:solidFill>
              <a:latin typeface="Gill Sans"/>
              <a:ea typeface="Gill Sans"/>
              <a:cs typeface="Gill Sans"/>
              <a:sym typeface="Gill Sans"/>
            </a:endParaRPr>
          </a:p>
        </p:txBody>
      </p:sp>
      <p:grpSp>
        <p:nvGrpSpPr>
          <p:cNvPr id="481" name="Google Shape;481;p68"/>
          <p:cNvGrpSpPr/>
          <p:nvPr/>
        </p:nvGrpSpPr>
        <p:grpSpPr>
          <a:xfrm>
            <a:off x="2192029" y="1747451"/>
            <a:ext cx="1117644" cy="1191550"/>
            <a:chOff x="1588" y="1588"/>
            <a:chExt cx="984250" cy="1049337"/>
          </a:xfrm>
        </p:grpSpPr>
        <p:sp>
          <p:nvSpPr>
            <p:cNvPr id="482" name="Google Shape;482;p68"/>
            <p:cNvSpPr/>
            <p:nvPr/>
          </p:nvSpPr>
          <p:spPr>
            <a:xfrm>
              <a:off x="592138" y="395288"/>
              <a:ext cx="393700" cy="655637"/>
            </a:xfrm>
            <a:custGeom>
              <a:avLst/>
              <a:gdLst/>
              <a:ahLst/>
              <a:cxnLst/>
              <a:rect l="l" t="t" r="r" b="b"/>
              <a:pathLst>
                <a:path w="120000" h="120000" extrusionOk="0">
                  <a:moveTo>
                    <a:pt x="60000" y="0"/>
                  </a:moveTo>
                  <a:cubicBezTo>
                    <a:pt x="26538" y="0"/>
                    <a:pt x="0" y="15953"/>
                    <a:pt x="0" y="36069"/>
                  </a:cubicBezTo>
                  <a:cubicBezTo>
                    <a:pt x="0" y="46473"/>
                    <a:pt x="8076" y="56184"/>
                    <a:pt x="19615" y="62427"/>
                  </a:cubicBezTo>
                  <a:cubicBezTo>
                    <a:pt x="19615" y="120000"/>
                    <a:pt x="19615" y="120000"/>
                    <a:pt x="19615" y="120000"/>
                  </a:cubicBezTo>
                  <a:cubicBezTo>
                    <a:pt x="60000" y="96416"/>
                    <a:pt x="60000" y="96416"/>
                    <a:pt x="60000" y="96416"/>
                  </a:cubicBezTo>
                  <a:cubicBezTo>
                    <a:pt x="100384" y="120000"/>
                    <a:pt x="100384" y="120000"/>
                    <a:pt x="100384" y="120000"/>
                  </a:cubicBezTo>
                  <a:cubicBezTo>
                    <a:pt x="100384" y="62427"/>
                    <a:pt x="100384" y="62427"/>
                    <a:pt x="100384" y="62427"/>
                  </a:cubicBezTo>
                  <a:cubicBezTo>
                    <a:pt x="111923" y="56184"/>
                    <a:pt x="120000" y="46473"/>
                    <a:pt x="120000" y="36069"/>
                  </a:cubicBezTo>
                  <a:cubicBezTo>
                    <a:pt x="120000" y="15953"/>
                    <a:pt x="93461" y="0"/>
                    <a:pt x="60000" y="0"/>
                  </a:cubicBezTo>
                  <a:close/>
                  <a:moveTo>
                    <a:pt x="60000" y="60346"/>
                  </a:moveTo>
                  <a:cubicBezTo>
                    <a:pt x="38076" y="60346"/>
                    <a:pt x="19615" y="49248"/>
                    <a:pt x="19615" y="36069"/>
                  </a:cubicBezTo>
                  <a:cubicBezTo>
                    <a:pt x="19615" y="22890"/>
                    <a:pt x="38076" y="11791"/>
                    <a:pt x="60000" y="11791"/>
                  </a:cubicBezTo>
                  <a:cubicBezTo>
                    <a:pt x="81923" y="11791"/>
                    <a:pt x="100384" y="22890"/>
                    <a:pt x="100384" y="36069"/>
                  </a:cubicBezTo>
                  <a:cubicBezTo>
                    <a:pt x="100384" y="49248"/>
                    <a:pt x="81923" y="60346"/>
                    <a:pt x="60000" y="60346"/>
                  </a:cubicBezTo>
                  <a:close/>
                </a:path>
              </a:pathLst>
            </a:custGeom>
            <a:solidFill>
              <a:schemeClr val="dk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dk1"/>
                </a:solidFill>
                <a:latin typeface="Open Sans Light"/>
                <a:ea typeface="Open Sans Light"/>
                <a:cs typeface="Open Sans Light"/>
                <a:sym typeface="Open Sans Light"/>
              </a:endParaRPr>
            </a:p>
          </p:txBody>
        </p:sp>
        <p:sp>
          <p:nvSpPr>
            <p:cNvPr id="483" name="Google Shape;483;p68"/>
            <p:cNvSpPr/>
            <p:nvPr/>
          </p:nvSpPr>
          <p:spPr>
            <a:xfrm>
              <a:off x="1588" y="1588"/>
              <a:ext cx="852488" cy="1049337"/>
            </a:xfrm>
            <a:custGeom>
              <a:avLst/>
              <a:gdLst/>
              <a:ahLst/>
              <a:cxnLst/>
              <a:rect l="l" t="t" r="r" b="b"/>
              <a:pathLst>
                <a:path w="120000" h="120000" extrusionOk="0">
                  <a:moveTo>
                    <a:pt x="61899" y="105295"/>
                  </a:moveTo>
                  <a:lnTo>
                    <a:pt x="18547" y="105295"/>
                  </a:lnTo>
                  <a:lnTo>
                    <a:pt x="18547" y="15249"/>
                  </a:lnTo>
                  <a:lnTo>
                    <a:pt x="69720" y="15249"/>
                  </a:lnTo>
                  <a:lnTo>
                    <a:pt x="97653" y="37760"/>
                  </a:lnTo>
                  <a:lnTo>
                    <a:pt x="120000" y="37760"/>
                  </a:lnTo>
                  <a:lnTo>
                    <a:pt x="120000" y="34311"/>
                  </a:lnTo>
                  <a:lnTo>
                    <a:pt x="77765" y="0"/>
                  </a:lnTo>
                  <a:lnTo>
                    <a:pt x="0" y="0"/>
                  </a:lnTo>
                  <a:lnTo>
                    <a:pt x="0" y="120000"/>
                  </a:lnTo>
                  <a:lnTo>
                    <a:pt x="79329" y="120000"/>
                  </a:lnTo>
                  <a:lnTo>
                    <a:pt x="62346" y="105295"/>
                  </a:lnTo>
                  <a:lnTo>
                    <a:pt x="61899" y="105295"/>
                  </a:lnTo>
                  <a:close/>
                </a:path>
              </a:pathLst>
            </a:custGeom>
            <a:solidFill>
              <a:schemeClr val="dk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dk1"/>
                </a:solidFill>
                <a:latin typeface="Open Sans Light"/>
                <a:ea typeface="Open Sans Light"/>
                <a:cs typeface="Open Sans Light"/>
                <a:sym typeface="Open Sans Light"/>
              </a:endParaRPr>
            </a:p>
          </p:txBody>
        </p:sp>
        <p:sp>
          <p:nvSpPr>
            <p:cNvPr id="484" name="Google Shape;484;p68"/>
            <p:cNvSpPr/>
            <p:nvPr/>
          </p:nvSpPr>
          <p:spPr>
            <a:xfrm>
              <a:off x="198438" y="331788"/>
              <a:ext cx="330200" cy="63500"/>
            </a:xfrm>
            <a:prstGeom prst="rect">
              <a:avLst/>
            </a:prstGeom>
            <a:solidFill>
              <a:schemeClr val="dk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dk1"/>
                </a:solidFill>
                <a:latin typeface="Open Sans Light"/>
                <a:ea typeface="Open Sans Light"/>
                <a:cs typeface="Open Sans Light"/>
                <a:sym typeface="Open Sans Light"/>
              </a:endParaRPr>
            </a:p>
          </p:txBody>
        </p:sp>
        <p:sp>
          <p:nvSpPr>
            <p:cNvPr id="485" name="Google Shape;485;p68"/>
            <p:cNvSpPr/>
            <p:nvPr/>
          </p:nvSpPr>
          <p:spPr>
            <a:xfrm>
              <a:off x="198438" y="460375"/>
              <a:ext cx="330200" cy="68262"/>
            </a:xfrm>
            <a:prstGeom prst="rect">
              <a:avLst/>
            </a:prstGeom>
            <a:solidFill>
              <a:schemeClr val="dk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dk1"/>
                </a:solidFill>
                <a:latin typeface="Open Sans Light"/>
                <a:ea typeface="Open Sans Light"/>
                <a:cs typeface="Open Sans Light"/>
                <a:sym typeface="Open Sans Light"/>
              </a:endParaRPr>
            </a:p>
          </p:txBody>
        </p:sp>
        <p:sp>
          <p:nvSpPr>
            <p:cNvPr id="486" name="Google Shape;486;p68"/>
            <p:cNvSpPr/>
            <p:nvPr/>
          </p:nvSpPr>
          <p:spPr>
            <a:xfrm>
              <a:off x="198438" y="592138"/>
              <a:ext cx="330200" cy="65087"/>
            </a:xfrm>
            <a:prstGeom prst="rect">
              <a:avLst/>
            </a:prstGeom>
            <a:solidFill>
              <a:schemeClr val="dk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dk1"/>
                </a:solidFill>
                <a:latin typeface="Open Sans Light"/>
                <a:ea typeface="Open Sans Light"/>
                <a:cs typeface="Open Sans Light"/>
                <a:sym typeface="Open Sans Light"/>
              </a:endParaRPr>
            </a:p>
          </p:txBody>
        </p:sp>
      </p:grpSp>
      <p:grpSp>
        <p:nvGrpSpPr>
          <p:cNvPr id="487" name="Google Shape;487;p68"/>
          <p:cNvGrpSpPr/>
          <p:nvPr/>
        </p:nvGrpSpPr>
        <p:grpSpPr>
          <a:xfrm>
            <a:off x="2462846" y="4434530"/>
            <a:ext cx="535739" cy="509773"/>
            <a:chOff x="1588" y="4763"/>
            <a:chExt cx="6746875" cy="6419850"/>
          </a:xfrm>
        </p:grpSpPr>
        <p:sp>
          <p:nvSpPr>
            <p:cNvPr id="488" name="Google Shape;488;p68"/>
            <p:cNvSpPr/>
            <p:nvPr/>
          </p:nvSpPr>
          <p:spPr>
            <a:xfrm>
              <a:off x="1588" y="4763"/>
              <a:ext cx="6746875" cy="6419850"/>
            </a:xfrm>
            <a:custGeom>
              <a:avLst/>
              <a:gdLst/>
              <a:ahLst/>
              <a:cxnLst/>
              <a:rect l="l" t="t" r="r" b="b"/>
              <a:pathLst>
                <a:path w="120000" h="120000" extrusionOk="0">
                  <a:moveTo>
                    <a:pt x="109910" y="0"/>
                  </a:moveTo>
                  <a:cubicBezTo>
                    <a:pt x="10089" y="0"/>
                    <a:pt x="10089" y="0"/>
                    <a:pt x="10089" y="0"/>
                  </a:cubicBezTo>
                  <a:cubicBezTo>
                    <a:pt x="4543" y="0"/>
                    <a:pt x="0" y="4704"/>
                    <a:pt x="0" y="10602"/>
                  </a:cubicBezTo>
                  <a:cubicBezTo>
                    <a:pt x="0" y="91772"/>
                    <a:pt x="0" y="91772"/>
                    <a:pt x="0" y="91772"/>
                  </a:cubicBezTo>
                  <a:cubicBezTo>
                    <a:pt x="0" y="97600"/>
                    <a:pt x="4543" y="102375"/>
                    <a:pt x="10089" y="102375"/>
                  </a:cubicBezTo>
                  <a:cubicBezTo>
                    <a:pt x="40489" y="102375"/>
                    <a:pt x="40489" y="102375"/>
                    <a:pt x="40489" y="102375"/>
                  </a:cubicBezTo>
                  <a:cubicBezTo>
                    <a:pt x="38886" y="104482"/>
                    <a:pt x="36347" y="107220"/>
                    <a:pt x="35144" y="108484"/>
                  </a:cubicBezTo>
                  <a:cubicBezTo>
                    <a:pt x="33808" y="109818"/>
                    <a:pt x="32806" y="110871"/>
                    <a:pt x="32271" y="111644"/>
                  </a:cubicBezTo>
                  <a:cubicBezTo>
                    <a:pt x="31536" y="112697"/>
                    <a:pt x="31202" y="114733"/>
                    <a:pt x="32004" y="116489"/>
                  </a:cubicBezTo>
                  <a:cubicBezTo>
                    <a:pt x="32806" y="118104"/>
                    <a:pt x="34743" y="120000"/>
                    <a:pt x="39621" y="120000"/>
                  </a:cubicBezTo>
                  <a:cubicBezTo>
                    <a:pt x="80378" y="120000"/>
                    <a:pt x="80378" y="120000"/>
                    <a:pt x="80378" y="120000"/>
                  </a:cubicBezTo>
                  <a:cubicBezTo>
                    <a:pt x="85256" y="120000"/>
                    <a:pt x="87193" y="118104"/>
                    <a:pt x="87928" y="116489"/>
                  </a:cubicBezTo>
                  <a:cubicBezTo>
                    <a:pt x="88797" y="114733"/>
                    <a:pt x="88463" y="112697"/>
                    <a:pt x="87661" y="111644"/>
                  </a:cubicBezTo>
                  <a:cubicBezTo>
                    <a:pt x="87126" y="110871"/>
                    <a:pt x="86124" y="109818"/>
                    <a:pt x="84855" y="108484"/>
                  </a:cubicBezTo>
                  <a:cubicBezTo>
                    <a:pt x="83652" y="107220"/>
                    <a:pt x="81046" y="104482"/>
                    <a:pt x="79510" y="102375"/>
                  </a:cubicBezTo>
                  <a:cubicBezTo>
                    <a:pt x="109910" y="102375"/>
                    <a:pt x="109910" y="102375"/>
                    <a:pt x="109910" y="102375"/>
                  </a:cubicBezTo>
                  <a:cubicBezTo>
                    <a:pt x="115456" y="102375"/>
                    <a:pt x="120000" y="97600"/>
                    <a:pt x="120000" y="91772"/>
                  </a:cubicBezTo>
                  <a:cubicBezTo>
                    <a:pt x="120000" y="10602"/>
                    <a:pt x="120000" y="10602"/>
                    <a:pt x="120000" y="10602"/>
                  </a:cubicBezTo>
                  <a:cubicBezTo>
                    <a:pt x="120000" y="4704"/>
                    <a:pt x="115456" y="0"/>
                    <a:pt x="109910" y="0"/>
                  </a:cubicBezTo>
                  <a:close/>
                  <a:moveTo>
                    <a:pt x="82249" y="111293"/>
                  </a:moveTo>
                  <a:cubicBezTo>
                    <a:pt x="83318" y="112416"/>
                    <a:pt x="84320" y="113469"/>
                    <a:pt x="84654" y="113891"/>
                  </a:cubicBezTo>
                  <a:cubicBezTo>
                    <a:pt x="84654" y="113891"/>
                    <a:pt x="84788" y="114382"/>
                    <a:pt x="84521" y="114803"/>
                  </a:cubicBezTo>
                  <a:cubicBezTo>
                    <a:pt x="84053" y="115576"/>
                    <a:pt x="82516" y="116067"/>
                    <a:pt x="80378" y="116067"/>
                  </a:cubicBezTo>
                  <a:cubicBezTo>
                    <a:pt x="39621" y="116067"/>
                    <a:pt x="39621" y="116067"/>
                    <a:pt x="39621" y="116067"/>
                  </a:cubicBezTo>
                  <a:cubicBezTo>
                    <a:pt x="37483" y="116067"/>
                    <a:pt x="35946" y="115576"/>
                    <a:pt x="35412" y="114803"/>
                  </a:cubicBezTo>
                  <a:cubicBezTo>
                    <a:pt x="35211" y="114382"/>
                    <a:pt x="35278" y="113961"/>
                    <a:pt x="35278" y="113961"/>
                  </a:cubicBezTo>
                  <a:cubicBezTo>
                    <a:pt x="35278" y="113961"/>
                    <a:pt x="35278" y="113961"/>
                    <a:pt x="35278" y="113961"/>
                  </a:cubicBezTo>
                  <a:cubicBezTo>
                    <a:pt x="35679" y="113469"/>
                    <a:pt x="36681" y="112416"/>
                    <a:pt x="37750" y="111293"/>
                  </a:cubicBezTo>
                  <a:cubicBezTo>
                    <a:pt x="41024" y="107852"/>
                    <a:pt x="43697" y="104903"/>
                    <a:pt x="44899" y="102375"/>
                  </a:cubicBezTo>
                  <a:cubicBezTo>
                    <a:pt x="75100" y="102375"/>
                    <a:pt x="75100" y="102375"/>
                    <a:pt x="75100" y="102375"/>
                  </a:cubicBezTo>
                  <a:cubicBezTo>
                    <a:pt x="76302" y="104903"/>
                    <a:pt x="78975" y="107852"/>
                    <a:pt x="82249" y="111293"/>
                  </a:cubicBezTo>
                  <a:close/>
                  <a:moveTo>
                    <a:pt x="112516" y="91772"/>
                  </a:moveTo>
                  <a:cubicBezTo>
                    <a:pt x="112516" y="93247"/>
                    <a:pt x="111314" y="94511"/>
                    <a:pt x="109910" y="94511"/>
                  </a:cubicBezTo>
                  <a:cubicBezTo>
                    <a:pt x="10089" y="94511"/>
                    <a:pt x="10089" y="94511"/>
                    <a:pt x="10089" y="94511"/>
                  </a:cubicBezTo>
                  <a:cubicBezTo>
                    <a:pt x="8619" y="94511"/>
                    <a:pt x="7483" y="93247"/>
                    <a:pt x="7483" y="91772"/>
                  </a:cubicBezTo>
                  <a:cubicBezTo>
                    <a:pt x="7483" y="10602"/>
                    <a:pt x="7483" y="10602"/>
                    <a:pt x="7483" y="10602"/>
                  </a:cubicBezTo>
                  <a:cubicBezTo>
                    <a:pt x="7483" y="9057"/>
                    <a:pt x="8619" y="7864"/>
                    <a:pt x="10089" y="7864"/>
                  </a:cubicBezTo>
                  <a:cubicBezTo>
                    <a:pt x="109910" y="7864"/>
                    <a:pt x="109910" y="7864"/>
                    <a:pt x="109910" y="7864"/>
                  </a:cubicBezTo>
                  <a:cubicBezTo>
                    <a:pt x="111314" y="7864"/>
                    <a:pt x="112516" y="9057"/>
                    <a:pt x="112516" y="10602"/>
                  </a:cubicBezTo>
                  <a:lnTo>
                    <a:pt x="112516" y="91772"/>
                  </a:lnTo>
                  <a:close/>
                </a:path>
              </a:pathLst>
            </a:custGeom>
            <a:solidFill>
              <a:schemeClr val="dk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dk1"/>
                </a:solidFill>
                <a:latin typeface="Open Sans Light"/>
                <a:ea typeface="Open Sans Light"/>
                <a:cs typeface="Open Sans Light"/>
                <a:sym typeface="Open Sans Light"/>
              </a:endParaRPr>
            </a:p>
          </p:txBody>
        </p:sp>
        <p:sp>
          <p:nvSpPr>
            <p:cNvPr id="489" name="Google Shape;489;p68"/>
            <p:cNvSpPr/>
            <p:nvPr/>
          </p:nvSpPr>
          <p:spPr>
            <a:xfrm>
              <a:off x="842963" y="846138"/>
              <a:ext cx="5064125" cy="3376613"/>
            </a:xfrm>
            <a:custGeom>
              <a:avLst/>
              <a:gdLst/>
              <a:ahLst/>
              <a:cxnLst/>
              <a:rect l="l" t="t" r="r" b="b"/>
              <a:pathLst>
                <a:path w="120000" h="120000" extrusionOk="0">
                  <a:moveTo>
                    <a:pt x="111454" y="0"/>
                  </a:moveTo>
                  <a:cubicBezTo>
                    <a:pt x="8545" y="0"/>
                    <a:pt x="8545" y="0"/>
                    <a:pt x="8545" y="0"/>
                  </a:cubicBezTo>
                  <a:cubicBezTo>
                    <a:pt x="3827" y="0"/>
                    <a:pt x="0" y="5739"/>
                    <a:pt x="0" y="12680"/>
                  </a:cubicBezTo>
                  <a:cubicBezTo>
                    <a:pt x="0" y="107185"/>
                    <a:pt x="0" y="107185"/>
                    <a:pt x="0" y="107185"/>
                  </a:cubicBezTo>
                  <a:cubicBezTo>
                    <a:pt x="0" y="114260"/>
                    <a:pt x="3827" y="120000"/>
                    <a:pt x="8545" y="120000"/>
                  </a:cubicBezTo>
                  <a:cubicBezTo>
                    <a:pt x="111454" y="120000"/>
                    <a:pt x="111454" y="120000"/>
                    <a:pt x="111454" y="120000"/>
                  </a:cubicBezTo>
                  <a:cubicBezTo>
                    <a:pt x="116172" y="120000"/>
                    <a:pt x="120000" y="114260"/>
                    <a:pt x="120000" y="107185"/>
                  </a:cubicBezTo>
                  <a:cubicBezTo>
                    <a:pt x="120000" y="12680"/>
                    <a:pt x="120000" y="12680"/>
                    <a:pt x="120000" y="12680"/>
                  </a:cubicBezTo>
                  <a:cubicBezTo>
                    <a:pt x="120000" y="5739"/>
                    <a:pt x="116172" y="0"/>
                    <a:pt x="111454" y="0"/>
                  </a:cubicBezTo>
                  <a:close/>
                  <a:moveTo>
                    <a:pt x="114925" y="107185"/>
                  </a:moveTo>
                  <a:cubicBezTo>
                    <a:pt x="114925" y="110122"/>
                    <a:pt x="113412" y="112525"/>
                    <a:pt x="111454" y="112525"/>
                  </a:cubicBezTo>
                  <a:cubicBezTo>
                    <a:pt x="8545" y="112525"/>
                    <a:pt x="8545" y="112525"/>
                    <a:pt x="8545" y="112525"/>
                  </a:cubicBezTo>
                  <a:cubicBezTo>
                    <a:pt x="6587" y="112525"/>
                    <a:pt x="4985" y="110122"/>
                    <a:pt x="4985" y="107185"/>
                  </a:cubicBezTo>
                  <a:cubicBezTo>
                    <a:pt x="4985" y="12680"/>
                    <a:pt x="4985" y="12680"/>
                    <a:pt x="4985" y="12680"/>
                  </a:cubicBezTo>
                  <a:cubicBezTo>
                    <a:pt x="4985" y="9877"/>
                    <a:pt x="6587" y="7474"/>
                    <a:pt x="8545" y="7474"/>
                  </a:cubicBezTo>
                  <a:cubicBezTo>
                    <a:pt x="111454" y="7474"/>
                    <a:pt x="111454" y="7474"/>
                    <a:pt x="111454" y="7474"/>
                  </a:cubicBezTo>
                  <a:cubicBezTo>
                    <a:pt x="113412" y="7474"/>
                    <a:pt x="114925" y="9877"/>
                    <a:pt x="114925" y="12680"/>
                  </a:cubicBezTo>
                  <a:lnTo>
                    <a:pt x="114925" y="107185"/>
                  </a:lnTo>
                  <a:close/>
                </a:path>
              </a:pathLst>
            </a:custGeom>
            <a:solidFill>
              <a:schemeClr val="dk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dk1"/>
                </a:solidFill>
                <a:latin typeface="Open Sans Light"/>
                <a:ea typeface="Open Sans Light"/>
                <a:cs typeface="Open Sans Light"/>
                <a:sym typeface="Open Sans Light"/>
              </a:endParaRPr>
            </a:p>
          </p:txBody>
        </p:sp>
        <p:sp>
          <p:nvSpPr>
            <p:cNvPr id="490" name="Google Shape;490;p68"/>
            <p:cNvSpPr/>
            <p:nvPr/>
          </p:nvSpPr>
          <p:spPr>
            <a:xfrm>
              <a:off x="3059113" y="4321176"/>
              <a:ext cx="631825" cy="630238"/>
            </a:xfrm>
            <a:custGeom>
              <a:avLst/>
              <a:gdLst/>
              <a:ahLst/>
              <a:cxnLst/>
              <a:rect l="l" t="t" r="r" b="b"/>
              <a:pathLst>
                <a:path w="120000" h="120000" extrusionOk="0">
                  <a:moveTo>
                    <a:pt x="60000" y="0"/>
                  </a:moveTo>
                  <a:cubicBezTo>
                    <a:pt x="27142" y="0"/>
                    <a:pt x="0" y="27142"/>
                    <a:pt x="0" y="60000"/>
                  </a:cubicBezTo>
                  <a:cubicBezTo>
                    <a:pt x="0" y="93571"/>
                    <a:pt x="27142" y="120000"/>
                    <a:pt x="60000" y="120000"/>
                  </a:cubicBezTo>
                  <a:cubicBezTo>
                    <a:pt x="92857" y="120000"/>
                    <a:pt x="120000" y="93571"/>
                    <a:pt x="120000" y="60000"/>
                  </a:cubicBezTo>
                  <a:cubicBezTo>
                    <a:pt x="120000" y="27142"/>
                    <a:pt x="92857" y="0"/>
                    <a:pt x="60000" y="0"/>
                  </a:cubicBezTo>
                  <a:close/>
                  <a:moveTo>
                    <a:pt x="60000" y="80000"/>
                  </a:moveTo>
                  <a:cubicBezTo>
                    <a:pt x="48571" y="80000"/>
                    <a:pt x="40000" y="71428"/>
                    <a:pt x="40000" y="60000"/>
                  </a:cubicBezTo>
                  <a:cubicBezTo>
                    <a:pt x="40000" y="49285"/>
                    <a:pt x="48571" y="40000"/>
                    <a:pt x="60000" y="40000"/>
                  </a:cubicBezTo>
                  <a:cubicBezTo>
                    <a:pt x="70714" y="40000"/>
                    <a:pt x="80000" y="49285"/>
                    <a:pt x="80000" y="60000"/>
                  </a:cubicBezTo>
                  <a:cubicBezTo>
                    <a:pt x="80000" y="71428"/>
                    <a:pt x="70714" y="80000"/>
                    <a:pt x="60000" y="8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dk1"/>
                </a:solidFill>
                <a:latin typeface="Open Sans Light"/>
                <a:ea typeface="Open Sans Light"/>
                <a:cs typeface="Open Sans Light"/>
                <a:sym typeface="Open Sans Light"/>
              </a:endParaRPr>
            </a:p>
          </p:txBody>
        </p:sp>
        <p:sp>
          <p:nvSpPr>
            <p:cNvPr id="491" name="Google Shape;491;p68"/>
            <p:cNvSpPr/>
            <p:nvPr/>
          </p:nvSpPr>
          <p:spPr>
            <a:xfrm>
              <a:off x="2528888" y="2533651"/>
              <a:ext cx="628650" cy="1262063"/>
            </a:xfrm>
            <a:custGeom>
              <a:avLst/>
              <a:gdLst/>
              <a:ahLst/>
              <a:cxnLst/>
              <a:rect l="l" t="t" r="r" b="b"/>
              <a:pathLst>
                <a:path w="120000" h="120000" extrusionOk="0">
                  <a:moveTo>
                    <a:pt x="89820" y="0"/>
                  </a:moveTo>
                  <a:cubicBezTo>
                    <a:pt x="30179" y="0"/>
                    <a:pt x="30179" y="0"/>
                    <a:pt x="30179" y="0"/>
                  </a:cubicBezTo>
                  <a:cubicBezTo>
                    <a:pt x="13652" y="0"/>
                    <a:pt x="0" y="6428"/>
                    <a:pt x="0" y="15000"/>
                  </a:cubicBezTo>
                  <a:cubicBezTo>
                    <a:pt x="0" y="105000"/>
                    <a:pt x="0" y="105000"/>
                    <a:pt x="0" y="105000"/>
                  </a:cubicBezTo>
                  <a:cubicBezTo>
                    <a:pt x="0" y="113214"/>
                    <a:pt x="13652" y="120000"/>
                    <a:pt x="30179" y="120000"/>
                  </a:cubicBezTo>
                  <a:cubicBezTo>
                    <a:pt x="89820" y="120000"/>
                    <a:pt x="89820" y="120000"/>
                    <a:pt x="89820" y="120000"/>
                  </a:cubicBezTo>
                  <a:cubicBezTo>
                    <a:pt x="106347" y="120000"/>
                    <a:pt x="120000" y="113214"/>
                    <a:pt x="120000" y="105000"/>
                  </a:cubicBezTo>
                  <a:cubicBezTo>
                    <a:pt x="120000" y="15000"/>
                    <a:pt x="120000" y="15000"/>
                    <a:pt x="120000" y="15000"/>
                  </a:cubicBezTo>
                  <a:cubicBezTo>
                    <a:pt x="120000" y="6428"/>
                    <a:pt x="106347" y="0"/>
                    <a:pt x="8982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dk1"/>
                </a:solidFill>
                <a:latin typeface="Open Sans Light"/>
                <a:ea typeface="Open Sans Light"/>
                <a:cs typeface="Open Sans Light"/>
                <a:sym typeface="Open Sans Light"/>
              </a:endParaRPr>
            </a:p>
          </p:txBody>
        </p:sp>
        <p:sp>
          <p:nvSpPr>
            <p:cNvPr id="492" name="Google Shape;492;p68"/>
            <p:cNvSpPr/>
            <p:nvPr/>
          </p:nvSpPr>
          <p:spPr>
            <a:xfrm>
              <a:off x="4632326" y="1266826"/>
              <a:ext cx="635000" cy="2528888"/>
            </a:xfrm>
            <a:custGeom>
              <a:avLst/>
              <a:gdLst/>
              <a:ahLst/>
              <a:cxnLst/>
              <a:rect l="l" t="t" r="r" b="b"/>
              <a:pathLst>
                <a:path w="120000" h="120000" extrusionOk="0">
                  <a:moveTo>
                    <a:pt x="89467" y="0"/>
                  </a:moveTo>
                  <a:cubicBezTo>
                    <a:pt x="29822" y="0"/>
                    <a:pt x="29822" y="0"/>
                    <a:pt x="29822" y="0"/>
                  </a:cubicBezTo>
                  <a:cubicBezTo>
                    <a:pt x="13491" y="0"/>
                    <a:pt x="0" y="3387"/>
                    <a:pt x="0" y="7310"/>
                  </a:cubicBezTo>
                  <a:cubicBezTo>
                    <a:pt x="0" y="112689"/>
                    <a:pt x="0" y="112689"/>
                    <a:pt x="0" y="112689"/>
                  </a:cubicBezTo>
                  <a:cubicBezTo>
                    <a:pt x="0" y="116790"/>
                    <a:pt x="13491" y="120000"/>
                    <a:pt x="29822" y="120000"/>
                  </a:cubicBezTo>
                  <a:cubicBezTo>
                    <a:pt x="89467" y="120000"/>
                    <a:pt x="89467" y="120000"/>
                    <a:pt x="89467" y="120000"/>
                  </a:cubicBezTo>
                  <a:cubicBezTo>
                    <a:pt x="106508" y="120000"/>
                    <a:pt x="120000" y="116790"/>
                    <a:pt x="120000" y="112689"/>
                  </a:cubicBezTo>
                  <a:cubicBezTo>
                    <a:pt x="120000" y="7310"/>
                    <a:pt x="120000" y="7310"/>
                    <a:pt x="120000" y="7310"/>
                  </a:cubicBezTo>
                  <a:cubicBezTo>
                    <a:pt x="120000" y="3387"/>
                    <a:pt x="106508" y="0"/>
                    <a:pt x="89467"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dk1"/>
                </a:solidFill>
                <a:latin typeface="Open Sans Light"/>
                <a:ea typeface="Open Sans Light"/>
                <a:cs typeface="Open Sans Light"/>
                <a:sym typeface="Open Sans Light"/>
              </a:endParaRPr>
            </a:p>
          </p:txBody>
        </p:sp>
        <p:sp>
          <p:nvSpPr>
            <p:cNvPr id="493" name="Google Shape;493;p68"/>
            <p:cNvSpPr/>
            <p:nvPr/>
          </p:nvSpPr>
          <p:spPr>
            <a:xfrm>
              <a:off x="3584576" y="2112963"/>
              <a:ext cx="627063" cy="1682750"/>
            </a:xfrm>
            <a:custGeom>
              <a:avLst/>
              <a:gdLst/>
              <a:ahLst/>
              <a:cxnLst/>
              <a:rect l="l" t="t" r="r" b="b"/>
              <a:pathLst>
                <a:path w="120000" h="120000" extrusionOk="0">
                  <a:moveTo>
                    <a:pt x="89820" y="0"/>
                  </a:moveTo>
                  <a:cubicBezTo>
                    <a:pt x="29461" y="0"/>
                    <a:pt x="29461" y="0"/>
                    <a:pt x="29461" y="0"/>
                  </a:cubicBezTo>
                  <a:cubicBezTo>
                    <a:pt x="12934" y="0"/>
                    <a:pt x="0" y="4821"/>
                    <a:pt x="0" y="10714"/>
                  </a:cubicBezTo>
                  <a:cubicBezTo>
                    <a:pt x="0" y="109017"/>
                    <a:pt x="0" y="109017"/>
                    <a:pt x="0" y="109017"/>
                  </a:cubicBezTo>
                  <a:cubicBezTo>
                    <a:pt x="0" y="115178"/>
                    <a:pt x="12934" y="119999"/>
                    <a:pt x="29461" y="119999"/>
                  </a:cubicBezTo>
                  <a:cubicBezTo>
                    <a:pt x="89820" y="119999"/>
                    <a:pt x="89820" y="119999"/>
                    <a:pt x="89820" y="119999"/>
                  </a:cubicBezTo>
                  <a:cubicBezTo>
                    <a:pt x="106347" y="119999"/>
                    <a:pt x="120000" y="115178"/>
                    <a:pt x="120000" y="109017"/>
                  </a:cubicBezTo>
                  <a:cubicBezTo>
                    <a:pt x="120000" y="10714"/>
                    <a:pt x="120000" y="10714"/>
                    <a:pt x="120000" y="10714"/>
                  </a:cubicBezTo>
                  <a:cubicBezTo>
                    <a:pt x="120000" y="4821"/>
                    <a:pt x="106347" y="0"/>
                    <a:pt x="8982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dk1"/>
                </a:solidFill>
                <a:latin typeface="Open Sans Light"/>
                <a:ea typeface="Open Sans Light"/>
                <a:cs typeface="Open Sans Light"/>
                <a:sym typeface="Open Sans Light"/>
              </a:endParaRPr>
            </a:p>
          </p:txBody>
        </p:sp>
        <p:sp>
          <p:nvSpPr>
            <p:cNvPr id="494" name="Google Shape;494;p68"/>
            <p:cNvSpPr/>
            <p:nvPr/>
          </p:nvSpPr>
          <p:spPr>
            <a:xfrm>
              <a:off x="1474788" y="1687513"/>
              <a:ext cx="633413" cy="2108200"/>
            </a:xfrm>
            <a:custGeom>
              <a:avLst/>
              <a:gdLst/>
              <a:ahLst/>
              <a:cxnLst/>
              <a:rect l="l" t="t" r="r" b="b"/>
              <a:pathLst>
                <a:path w="120000" h="120000" extrusionOk="0">
                  <a:moveTo>
                    <a:pt x="90177" y="0"/>
                  </a:moveTo>
                  <a:cubicBezTo>
                    <a:pt x="30532" y="0"/>
                    <a:pt x="30532" y="0"/>
                    <a:pt x="30532" y="0"/>
                  </a:cubicBezTo>
                  <a:cubicBezTo>
                    <a:pt x="13491" y="0"/>
                    <a:pt x="0" y="3850"/>
                    <a:pt x="0" y="8556"/>
                  </a:cubicBezTo>
                  <a:cubicBezTo>
                    <a:pt x="0" y="111443"/>
                    <a:pt x="0" y="111443"/>
                    <a:pt x="0" y="111443"/>
                  </a:cubicBezTo>
                  <a:cubicBezTo>
                    <a:pt x="0" y="116149"/>
                    <a:pt x="13491" y="120000"/>
                    <a:pt x="30532" y="120000"/>
                  </a:cubicBezTo>
                  <a:cubicBezTo>
                    <a:pt x="90177" y="120000"/>
                    <a:pt x="90177" y="120000"/>
                    <a:pt x="90177" y="120000"/>
                  </a:cubicBezTo>
                  <a:cubicBezTo>
                    <a:pt x="106508" y="120000"/>
                    <a:pt x="120000" y="116149"/>
                    <a:pt x="120000" y="111443"/>
                  </a:cubicBezTo>
                  <a:cubicBezTo>
                    <a:pt x="120000" y="8556"/>
                    <a:pt x="120000" y="8556"/>
                    <a:pt x="120000" y="8556"/>
                  </a:cubicBezTo>
                  <a:cubicBezTo>
                    <a:pt x="120000" y="3850"/>
                    <a:pt x="106508" y="0"/>
                    <a:pt x="90177"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dk1"/>
                </a:solidFill>
                <a:latin typeface="Open Sans Light"/>
                <a:ea typeface="Open Sans Light"/>
                <a:cs typeface="Open Sans Light"/>
                <a:sym typeface="Open Sans Light"/>
              </a:endParaRPr>
            </a:p>
          </p:txBody>
        </p:sp>
      </p:grpSp>
      <p:sp>
        <p:nvSpPr>
          <p:cNvPr id="495" name="Google Shape;495;p68"/>
          <p:cNvSpPr/>
          <p:nvPr/>
        </p:nvSpPr>
        <p:spPr>
          <a:xfrm>
            <a:off x="2503118" y="6294977"/>
            <a:ext cx="495467" cy="483139"/>
          </a:xfrm>
          <a:custGeom>
            <a:avLst/>
            <a:gdLst/>
            <a:ahLst/>
            <a:cxnLst/>
            <a:rect l="l" t="t" r="r" b="b"/>
            <a:pathLst>
              <a:path w="120000" h="120000" extrusionOk="0">
                <a:moveTo>
                  <a:pt x="60038" y="0"/>
                </a:moveTo>
                <a:cubicBezTo>
                  <a:pt x="68338" y="0"/>
                  <a:pt x="76138" y="1566"/>
                  <a:pt x="83394" y="4705"/>
                </a:cubicBezTo>
                <a:cubicBezTo>
                  <a:pt x="90661" y="7822"/>
                  <a:pt x="97016" y="12088"/>
                  <a:pt x="102494" y="17533"/>
                </a:cubicBezTo>
                <a:cubicBezTo>
                  <a:pt x="107955" y="22977"/>
                  <a:pt x="112227" y="29327"/>
                  <a:pt x="115333" y="36611"/>
                </a:cubicBezTo>
                <a:cubicBezTo>
                  <a:pt x="118427" y="43905"/>
                  <a:pt x="119994" y="51700"/>
                  <a:pt x="119994" y="60000"/>
                </a:cubicBezTo>
                <a:cubicBezTo>
                  <a:pt x="119994" y="68311"/>
                  <a:pt x="118427" y="76105"/>
                  <a:pt x="115333" y="83383"/>
                </a:cubicBezTo>
                <a:cubicBezTo>
                  <a:pt x="112227" y="90677"/>
                  <a:pt x="107944" y="97033"/>
                  <a:pt x="102494" y="102461"/>
                </a:cubicBezTo>
                <a:cubicBezTo>
                  <a:pt x="97016" y="107905"/>
                  <a:pt x="90661" y="112172"/>
                  <a:pt x="83394" y="115288"/>
                </a:cubicBezTo>
                <a:cubicBezTo>
                  <a:pt x="76138" y="118444"/>
                  <a:pt x="68338" y="119994"/>
                  <a:pt x="60038" y="119994"/>
                </a:cubicBezTo>
                <a:cubicBezTo>
                  <a:pt x="51716" y="119994"/>
                  <a:pt x="43916" y="118444"/>
                  <a:pt x="36633" y="115288"/>
                </a:cubicBezTo>
                <a:cubicBezTo>
                  <a:pt x="29333" y="112172"/>
                  <a:pt x="22977" y="107905"/>
                  <a:pt x="17544" y="102461"/>
                </a:cubicBezTo>
                <a:cubicBezTo>
                  <a:pt x="12100" y="97033"/>
                  <a:pt x="7827" y="90677"/>
                  <a:pt x="4705" y="83383"/>
                </a:cubicBezTo>
                <a:cubicBezTo>
                  <a:pt x="1566" y="76105"/>
                  <a:pt x="0" y="68311"/>
                  <a:pt x="0" y="60000"/>
                </a:cubicBezTo>
                <a:cubicBezTo>
                  <a:pt x="0" y="51700"/>
                  <a:pt x="1566" y="43905"/>
                  <a:pt x="4705" y="36611"/>
                </a:cubicBezTo>
                <a:cubicBezTo>
                  <a:pt x="7827" y="29327"/>
                  <a:pt x="12116" y="22977"/>
                  <a:pt x="17544" y="17533"/>
                </a:cubicBezTo>
                <a:cubicBezTo>
                  <a:pt x="22977" y="12088"/>
                  <a:pt x="29333" y="7822"/>
                  <a:pt x="36633" y="4705"/>
                </a:cubicBezTo>
                <a:cubicBezTo>
                  <a:pt x="43900" y="1566"/>
                  <a:pt x="51700" y="0"/>
                  <a:pt x="60038" y="0"/>
                </a:cubicBezTo>
                <a:moveTo>
                  <a:pt x="60038" y="101972"/>
                </a:moveTo>
                <a:cubicBezTo>
                  <a:pt x="65888" y="101972"/>
                  <a:pt x="71355" y="100877"/>
                  <a:pt x="76422" y="98677"/>
                </a:cubicBezTo>
                <a:cubicBezTo>
                  <a:pt x="81477" y="96466"/>
                  <a:pt x="85905" y="93472"/>
                  <a:pt x="89705" y="89661"/>
                </a:cubicBezTo>
                <a:cubicBezTo>
                  <a:pt x="93533" y="85850"/>
                  <a:pt x="96544" y="81422"/>
                  <a:pt x="98744" y="76372"/>
                </a:cubicBezTo>
                <a:cubicBezTo>
                  <a:pt x="100938" y="71322"/>
                  <a:pt x="102038" y="65850"/>
                  <a:pt x="102038" y="59994"/>
                </a:cubicBezTo>
                <a:cubicBezTo>
                  <a:pt x="102038" y="54144"/>
                  <a:pt x="100938" y="48688"/>
                  <a:pt x="98744" y="43622"/>
                </a:cubicBezTo>
                <a:cubicBezTo>
                  <a:pt x="96533" y="38566"/>
                  <a:pt x="93533" y="34144"/>
                  <a:pt x="89705" y="30333"/>
                </a:cubicBezTo>
                <a:cubicBezTo>
                  <a:pt x="85922" y="26522"/>
                  <a:pt x="81477" y="23527"/>
                  <a:pt x="76377" y="21327"/>
                </a:cubicBezTo>
                <a:cubicBezTo>
                  <a:pt x="71288" y="19133"/>
                  <a:pt x="65844" y="18022"/>
                  <a:pt x="60038" y="18022"/>
                </a:cubicBezTo>
                <a:cubicBezTo>
                  <a:pt x="54183" y="18022"/>
                  <a:pt x="48688" y="19133"/>
                  <a:pt x="43616" y="21327"/>
                </a:cubicBezTo>
                <a:cubicBezTo>
                  <a:pt x="38533" y="23527"/>
                  <a:pt x="34105" y="26522"/>
                  <a:pt x="30305" y="30333"/>
                </a:cubicBezTo>
                <a:cubicBezTo>
                  <a:pt x="26511" y="34144"/>
                  <a:pt x="23527" y="38566"/>
                  <a:pt x="21327" y="43622"/>
                </a:cubicBezTo>
                <a:cubicBezTo>
                  <a:pt x="19133" y="48688"/>
                  <a:pt x="18033" y="54144"/>
                  <a:pt x="18033" y="59994"/>
                </a:cubicBezTo>
                <a:cubicBezTo>
                  <a:pt x="18033" y="65850"/>
                  <a:pt x="19133" y="71322"/>
                  <a:pt x="21327" y="76372"/>
                </a:cubicBezTo>
                <a:cubicBezTo>
                  <a:pt x="23544" y="81422"/>
                  <a:pt x="26522" y="85850"/>
                  <a:pt x="30305" y="89661"/>
                </a:cubicBezTo>
                <a:cubicBezTo>
                  <a:pt x="34088" y="93472"/>
                  <a:pt x="38516" y="96466"/>
                  <a:pt x="43616" y="98677"/>
                </a:cubicBezTo>
                <a:cubicBezTo>
                  <a:pt x="48688" y="100888"/>
                  <a:pt x="54183" y="101972"/>
                  <a:pt x="60038" y="101972"/>
                </a:cubicBezTo>
                <a:moveTo>
                  <a:pt x="81522" y="41094"/>
                </a:moveTo>
                <a:cubicBezTo>
                  <a:pt x="82027" y="40594"/>
                  <a:pt x="82716" y="40344"/>
                  <a:pt x="83594" y="40344"/>
                </a:cubicBezTo>
                <a:cubicBezTo>
                  <a:pt x="84477" y="40344"/>
                  <a:pt x="85183" y="40594"/>
                  <a:pt x="85733" y="41094"/>
                </a:cubicBezTo>
                <a:lnTo>
                  <a:pt x="94288" y="49722"/>
                </a:lnTo>
                <a:cubicBezTo>
                  <a:pt x="94805" y="50222"/>
                  <a:pt x="95072" y="50916"/>
                  <a:pt x="95100" y="51794"/>
                </a:cubicBezTo>
                <a:cubicBezTo>
                  <a:pt x="95116" y="52655"/>
                  <a:pt x="94850" y="53361"/>
                  <a:pt x="94288" y="53850"/>
                </a:cubicBezTo>
                <a:lnTo>
                  <a:pt x="63566" y="84638"/>
                </a:lnTo>
                <a:cubicBezTo>
                  <a:pt x="62972" y="85238"/>
                  <a:pt x="62155" y="85755"/>
                  <a:pt x="61133" y="86144"/>
                </a:cubicBezTo>
                <a:cubicBezTo>
                  <a:pt x="60116" y="86538"/>
                  <a:pt x="59172" y="86744"/>
                  <a:pt x="58311" y="86744"/>
                </a:cubicBezTo>
                <a:lnTo>
                  <a:pt x="49738" y="86744"/>
                </a:lnTo>
                <a:cubicBezTo>
                  <a:pt x="48938" y="86744"/>
                  <a:pt x="48027" y="86538"/>
                  <a:pt x="46961" y="86144"/>
                </a:cubicBezTo>
                <a:cubicBezTo>
                  <a:pt x="45894" y="85755"/>
                  <a:pt x="45077" y="85238"/>
                  <a:pt x="44483" y="84638"/>
                </a:cubicBezTo>
                <a:lnTo>
                  <a:pt x="25705" y="65861"/>
                </a:lnTo>
                <a:cubicBezTo>
                  <a:pt x="25205" y="65377"/>
                  <a:pt x="24955" y="64688"/>
                  <a:pt x="24955" y="63811"/>
                </a:cubicBezTo>
                <a:cubicBezTo>
                  <a:pt x="24955" y="62927"/>
                  <a:pt x="25205" y="62255"/>
                  <a:pt x="25705" y="61738"/>
                </a:cubicBezTo>
                <a:lnTo>
                  <a:pt x="34338" y="53111"/>
                </a:lnTo>
                <a:cubicBezTo>
                  <a:pt x="34844" y="52594"/>
                  <a:pt x="35533" y="52355"/>
                  <a:pt x="36411" y="52355"/>
                </a:cubicBezTo>
                <a:cubicBezTo>
                  <a:pt x="37294" y="52355"/>
                  <a:pt x="37983" y="52594"/>
                  <a:pt x="38483" y="53111"/>
                </a:cubicBezTo>
                <a:lnTo>
                  <a:pt x="51872" y="66633"/>
                </a:lnTo>
                <a:cubicBezTo>
                  <a:pt x="53316" y="67872"/>
                  <a:pt x="54777" y="67872"/>
                  <a:pt x="56222" y="66633"/>
                </a:cubicBezTo>
                <a:lnTo>
                  <a:pt x="81522" y="41094"/>
                </a:lnTo>
                <a:close/>
              </a:path>
            </a:pathLst>
          </a:custGeom>
          <a:solidFill>
            <a:srgbClr val="7F7F7F"/>
          </a:solidFill>
          <a:ln>
            <a:noFill/>
          </a:ln>
        </p:spPr>
        <p:txBody>
          <a:bodyPr spcFirstLastPara="1" wrap="square" lIns="38075" tIns="38075" rIns="38075" bIns="38075" anchor="ctr" anchorCtr="0">
            <a:noAutofit/>
          </a:bodyPr>
          <a:lstStyle/>
          <a:p>
            <a:pPr marL="0" marR="0" lvl="0" indent="0" algn="ctr" rtl="0">
              <a:lnSpc>
                <a:spcPct val="100000"/>
              </a:lnSpc>
              <a:spcBef>
                <a:spcPts val="0"/>
              </a:spcBef>
              <a:spcAft>
                <a:spcPts val="0"/>
              </a:spcAft>
              <a:buClr>
                <a:srgbClr val="000000"/>
              </a:buClr>
              <a:buSzPts val="2100"/>
              <a:buFont typeface="Arial"/>
              <a:buNone/>
            </a:pPr>
            <a:endParaRPr sz="2100" b="0" i="0" u="none" strike="noStrike" cap="none">
              <a:solidFill>
                <a:srgbClr val="44CEB9"/>
              </a:solidFill>
              <a:latin typeface="Gill Sans"/>
              <a:ea typeface="Gill Sans"/>
              <a:cs typeface="Gill Sans"/>
              <a:sym typeface="Gill Sans"/>
            </a:endParaRPr>
          </a:p>
        </p:txBody>
      </p:sp>
      <p:sp>
        <p:nvSpPr>
          <p:cNvPr id="496" name="Google Shape;496;p68"/>
          <p:cNvSpPr/>
          <p:nvPr/>
        </p:nvSpPr>
        <p:spPr>
          <a:xfrm>
            <a:off x="2502124" y="8078266"/>
            <a:ext cx="497400" cy="531600"/>
          </a:xfrm>
          <a:custGeom>
            <a:avLst/>
            <a:gdLst/>
            <a:ahLst/>
            <a:cxnLst/>
            <a:rect l="l" t="t" r="r" b="b"/>
            <a:pathLst>
              <a:path w="120000" h="120000" extrusionOk="0">
                <a:moveTo>
                  <a:pt x="60027" y="0"/>
                </a:moveTo>
                <a:cubicBezTo>
                  <a:pt x="68350" y="0"/>
                  <a:pt x="76133" y="1550"/>
                  <a:pt x="83405" y="4688"/>
                </a:cubicBezTo>
                <a:cubicBezTo>
                  <a:pt x="90672" y="7827"/>
                  <a:pt x="97027" y="12094"/>
                  <a:pt x="102494" y="17538"/>
                </a:cubicBezTo>
                <a:cubicBezTo>
                  <a:pt x="107955" y="22966"/>
                  <a:pt x="112244" y="29316"/>
                  <a:pt x="115333" y="36600"/>
                </a:cubicBezTo>
                <a:cubicBezTo>
                  <a:pt x="118444" y="43894"/>
                  <a:pt x="119994" y="51688"/>
                  <a:pt x="119994" y="60005"/>
                </a:cubicBezTo>
                <a:cubicBezTo>
                  <a:pt x="119994" y="68305"/>
                  <a:pt x="118444" y="76100"/>
                  <a:pt x="115333" y="83383"/>
                </a:cubicBezTo>
                <a:cubicBezTo>
                  <a:pt x="112244" y="90677"/>
                  <a:pt x="107938" y="97027"/>
                  <a:pt x="102494" y="102472"/>
                </a:cubicBezTo>
                <a:cubicBezTo>
                  <a:pt x="97027" y="107900"/>
                  <a:pt x="90672" y="112183"/>
                  <a:pt x="83405" y="115305"/>
                </a:cubicBezTo>
                <a:cubicBezTo>
                  <a:pt x="76133" y="118444"/>
                  <a:pt x="68350" y="119994"/>
                  <a:pt x="60027" y="119994"/>
                </a:cubicBezTo>
                <a:cubicBezTo>
                  <a:pt x="51722" y="119994"/>
                  <a:pt x="43922" y="118444"/>
                  <a:pt x="36622" y="115305"/>
                </a:cubicBezTo>
                <a:cubicBezTo>
                  <a:pt x="29338" y="112183"/>
                  <a:pt x="22977" y="107900"/>
                  <a:pt x="17533" y="102472"/>
                </a:cubicBezTo>
                <a:cubicBezTo>
                  <a:pt x="12100" y="97027"/>
                  <a:pt x="7833" y="90677"/>
                  <a:pt x="4688" y="83383"/>
                </a:cubicBezTo>
                <a:cubicBezTo>
                  <a:pt x="1566" y="76100"/>
                  <a:pt x="0" y="68305"/>
                  <a:pt x="0" y="60005"/>
                </a:cubicBezTo>
                <a:cubicBezTo>
                  <a:pt x="0" y="51688"/>
                  <a:pt x="1566" y="43894"/>
                  <a:pt x="4688" y="36600"/>
                </a:cubicBezTo>
                <a:cubicBezTo>
                  <a:pt x="7833" y="29316"/>
                  <a:pt x="12116" y="22966"/>
                  <a:pt x="17533" y="17538"/>
                </a:cubicBezTo>
                <a:cubicBezTo>
                  <a:pt x="22977" y="12094"/>
                  <a:pt x="29338" y="7827"/>
                  <a:pt x="36622" y="4688"/>
                </a:cubicBezTo>
                <a:cubicBezTo>
                  <a:pt x="43922" y="1550"/>
                  <a:pt x="51722" y="0"/>
                  <a:pt x="60027" y="0"/>
                </a:cubicBezTo>
                <a:moveTo>
                  <a:pt x="60027" y="101988"/>
                </a:moveTo>
                <a:cubicBezTo>
                  <a:pt x="65900" y="101988"/>
                  <a:pt x="71361" y="100872"/>
                  <a:pt x="76416" y="98677"/>
                </a:cubicBezTo>
                <a:cubicBezTo>
                  <a:pt x="81472" y="96466"/>
                  <a:pt x="85900" y="93466"/>
                  <a:pt x="89727" y="89672"/>
                </a:cubicBezTo>
                <a:cubicBezTo>
                  <a:pt x="93544" y="85861"/>
                  <a:pt x="96544" y="81422"/>
                  <a:pt x="98738" y="76366"/>
                </a:cubicBezTo>
                <a:cubicBezTo>
                  <a:pt x="100938" y="71316"/>
                  <a:pt x="102055" y="65855"/>
                  <a:pt x="102055" y="60005"/>
                </a:cubicBezTo>
                <a:cubicBezTo>
                  <a:pt x="102055" y="54138"/>
                  <a:pt x="100955" y="48677"/>
                  <a:pt x="98738" y="43627"/>
                </a:cubicBezTo>
                <a:cubicBezTo>
                  <a:pt x="96527" y="38577"/>
                  <a:pt x="93544" y="34150"/>
                  <a:pt x="89727" y="30322"/>
                </a:cubicBezTo>
                <a:cubicBezTo>
                  <a:pt x="85916" y="26527"/>
                  <a:pt x="81472" y="23527"/>
                  <a:pt x="76388" y="21316"/>
                </a:cubicBezTo>
                <a:cubicBezTo>
                  <a:pt x="71300" y="19122"/>
                  <a:pt x="65838" y="18005"/>
                  <a:pt x="60027" y="18005"/>
                </a:cubicBezTo>
                <a:cubicBezTo>
                  <a:pt x="54172" y="18005"/>
                  <a:pt x="48694" y="19122"/>
                  <a:pt x="43605" y="21316"/>
                </a:cubicBezTo>
                <a:cubicBezTo>
                  <a:pt x="38522" y="23527"/>
                  <a:pt x="34094" y="26527"/>
                  <a:pt x="30311" y="30322"/>
                </a:cubicBezTo>
                <a:cubicBezTo>
                  <a:pt x="26527" y="34150"/>
                  <a:pt x="23527" y="38577"/>
                  <a:pt x="21333" y="43627"/>
                </a:cubicBezTo>
                <a:cubicBezTo>
                  <a:pt x="19116" y="48677"/>
                  <a:pt x="18016" y="54138"/>
                  <a:pt x="18016" y="60005"/>
                </a:cubicBezTo>
                <a:cubicBezTo>
                  <a:pt x="18016" y="65855"/>
                  <a:pt x="19116" y="71316"/>
                  <a:pt x="21333" y="76366"/>
                </a:cubicBezTo>
                <a:cubicBezTo>
                  <a:pt x="23544" y="81422"/>
                  <a:pt x="26527" y="85861"/>
                  <a:pt x="30311" y="89672"/>
                </a:cubicBezTo>
                <a:cubicBezTo>
                  <a:pt x="34077" y="93466"/>
                  <a:pt x="38505" y="96466"/>
                  <a:pt x="43605" y="98677"/>
                </a:cubicBezTo>
                <a:cubicBezTo>
                  <a:pt x="48694" y="100872"/>
                  <a:pt x="54172" y="101988"/>
                  <a:pt x="60027" y="101988"/>
                </a:cubicBezTo>
                <a:moveTo>
                  <a:pt x="80766" y="60005"/>
                </a:moveTo>
                <a:cubicBezTo>
                  <a:pt x="82416" y="60005"/>
                  <a:pt x="83827" y="60583"/>
                  <a:pt x="85022" y="61761"/>
                </a:cubicBezTo>
                <a:cubicBezTo>
                  <a:pt x="86183" y="62955"/>
                  <a:pt x="86761" y="64350"/>
                  <a:pt x="86761" y="66011"/>
                </a:cubicBezTo>
                <a:lnTo>
                  <a:pt x="86761" y="72022"/>
                </a:lnTo>
                <a:cubicBezTo>
                  <a:pt x="86761" y="73672"/>
                  <a:pt x="86183" y="75083"/>
                  <a:pt x="85022" y="76255"/>
                </a:cubicBezTo>
                <a:cubicBezTo>
                  <a:pt x="83827" y="77433"/>
                  <a:pt x="82416" y="78016"/>
                  <a:pt x="80766" y="78016"/>
                </a:cubicBezTo>
                <a:lnTo>
                  <a:pt x="53716" y="78016"/>
                </a:lnTo>
                <a:cubicBezTo>
                  <a:pt x="52072" y="78016"/>
                  <a:pt x="50638" y="77433"/>
                  <a:pt x="49461" y="76255"/>
                </a:cubicBezTo>
                <a:cubicBezTo>
                  <a:pt x="48283" y="75083"/>
                  <a:pt x="47705" y="73666"/>
                  <a:pt x="47705" y="72022"/>
                </a:cubicBezTo>
                <a:lnTo>
                  <a:pt x="47705" y="37083"/>
                </a:lnTo>
                <a:cubicBezTo>
                  <a:pt x="47705" y="35438"/>
                  <a:pt x="48283" y="34027"/>
                  <a:pt x="49461" y="32866"/>
                </a:cubicBezTo>
                <a:cubicBezTo>
                  <a:pt x="50627" y="31655"/>
                  <a:pt x="52055" y="31077"/>
                  <a:pt x="53716" y="31077"/>
                </a:cubicBezTo>
                <a:lnTo>
                  <a:pt x="59727" y="31077"/>
                </a:lnTo>
                <a:cubicBezTo>
                  <a:pt x="61472" y="31077"/>
                  <a:pt x="62900" y="31655"/>
                  <a:pt x="64000" y="32866"/>
                </a:cubicBezTo>
                <a:cubicBezTo>
                  <a:pt x="65100" y="34027"/>
                  <a:pt x="65650" y="35438"/>
                  <a:pt x="65650" y="37083"/>
                </a:cubicBezTo>
                <a:lnTo>
                  <a:pt x="65650" y="60005"/>
                </a:lnTo>
                <a:lnTo>
                  <a:pt x="80766" y="60005"/>
                </a:lnTo>
                <a:close/>
              </a:path>
            </a:pathLst>
          </a:custGeom>
          <a:solidFill>
            <a:srgbClr val="7F7F7F"/>
          </a:solidFill>
          <a:ln>
            <a:noFill/>
          </a:ln>
        </p:spPr>
        <p:txBody>
          <a:bodyPr spcFirstLastPara="1" wrap="square" lIns="38075" tIns="38075" rIns="38075" bIns="38075" anchor="ctr" anchorCtr="0">
            <a:noAutofit/>
          </a:bodyPr>
          <a:lstStyle/>
          <a:p>
            <a:pPr marL="0" marR="0" lvl="0" indent="0" algn="ctr" rtl="0">
              <a:lnSpc>
                <a:spcPct val="100000"/>
              </a:lnSpc>
              <a:spcBef>
                <a:spcPts val="0"/>
              </a:spcBef>
              <a:spcAft>
                <a:spcPts val="0"/>
              </a:spcAft>
              <a:buClr>
                <a:srgbClr val="000000"/>
              </a:buClr>
              <a:buSzPts val="2100"/>
              <a:buFont typeface="Arial"/>
              <a:buNone/>
            </a:pPr>
            <a:endParaRPr sz="2100" b="0" i="0" u="none" strike="noStrike" cap="none">
              <a:solidFill>
                <a:srgbClr val="44CEB9"/>
              </a:solidFill>
              <a:latin typeface="Gill Sans"/>
              <a:ea typeface="Gill Sans"/>
              <a:cs typeface="Gill Sans"/>
              <a:sym typeface="Gill Sans"/>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6"/>
                                        </p:tgtEl>
                                        <p:attrNameLst>
                                          <p:attrName>style.visibility</p:attrName>
                                        </p:attrNameLst>
                                      </p:cBhvr>
                                      <p:to>
                                        <p:strVal val="visible"/>
                                      </p:to>
                                    </p:set>
                                    <p:animEffect transition="in" filter="fade">
                                      <p:cBhvr>
                                        <p:cTn id="7" dur="1000"/>
                                        <p:tgtEl>
                                          <p:spTgt spid="47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77"/>
                                        </p:tgtEl>
                                        <p:attrNameLst>
                                          <p:attrName>style.visibility</p:attrName>
                                        </p:attrNameLst>
                                      </p:cBhvr>
                                      <p:to>
                                        <p:strVal val="visible"/>
                                      </p:to>
                                    </p:set>
                                    <p:animEffect transition="in" filter="fade">
                                      <p:cBhvr>
                                        <p:cTn id="11" dur="500"/>
                                        <p:tgtEl>
                                          <p:spTgt spid="477"/>
                                        </p:tgtEl>
                                      </p:cBhvr>
                                    </p:animEffect>
                                  </p:childTnLst>
                                </p:cTn>
                              </p:par>
                              <p:par>
                                <p:cTn id="12" presetID="10" presetClass="entr" presetSubtype="0" fill="hold" nodeType="withEffect">
                                  <p:stCondLst>
                                    <p:cond delay="0"/>
                                  </p:stCondLst>
                                  <p:childTnLst>
                                    <p:set>
                                      <p:cBhvr>
                                        <p:cTn id="13" dur="1" fill="hold">
                                          <p:stCondLst>
                                            <p:cond delay="0"/>
                                          </p:stCondLst>
                                        </p:cTn>
                                        <p:tgtEl>
                                          <p:spTgt spid="480"/>
                                        </p:tgtEl>
                                        <p:attrNameLst>
                                          <p:attrName>style.visibility</p:attrName>
                                        </p:attrNameLst>
                                      </p:cBhvr>
                                      <p:to>
                                        <p:strVal val="visible"/>
                                      </p:to>
                                    </p:set>
                                    <p:animEffect transition="in" filter="fade">
                                      <p:cBhvr>
                                        <p:cTn id="14" dur="500"/>
                                        <p:tgtEl>
                                          <p:spTgt spid="480"/>
                                        </p:tgtEl>
                                      </p:cBhvr>
                                    </p:animEffect>
                                  </p:childTnLst>
                                </p:cTn>
                              </p:par>
                              <p:par>
                                <p:cTn id="15" presetID="10" presetClass="entr" presetSubtype="0" fill="hold" nodeType="withEffect">
                                  <p:stCondLst>
                                    <p:cond delay="0"/>
                                  </p:stCondLst>
                                  <p:childTnLst>
                                    <p:set>
                                      <p:cBhvr>
                                        <p:cTn id="16" dur="1" fill="hold">
                                          <p:stCondLst>
                                            <p:cond delay="0"/>
                                          </p:stCondLst>
                                        </p:cTn>
                                        <p:tgtEl>
                                          <p:spTgt spid="481"/>
                                        </p:tgtEl>
                                        <p:attrNameLst>
                                          <p:attrName>style.visibility</p:attrName>
                                        </p:attrNameLst>
                                      </p:cBhvr>
                                      <p:to>
                                        <p:strVal val="visible"/>
                                      </p:to>
                                    </p:set>
                                    <p:animEffect transition="in" filter="fade">
                                      <p:cBhvr>
                                        <p:cTn id="17" dur="500"/>
                                        <p:tgtEl>
                                          <p:spTgt spid="481"/>
                                        </p:tgtEl>
                                      </p:cBhvr>
                                    </p:animEffect>
                                  </p:childTnLst>
                                </p:cTn>
                              </p:par>
                              <p:par>
                                <p:cTn id="18" presetID="10" presetClass="entr" presetSubtype="0" fill="hold" nodeType="withEffect">
                                  <p:stCondLst>
                                    <p:cond delay="0"/>
                                  </p:stCondLst>
                                  <p:childTnLst>
                                    <p:set>
                                      <p:cBhvr>
                                        <p:cTn id="19" dur="1" fill="hold">
                                          <p:stCondLst>
                                            <p:cond delay="0"/>
                                          </p:stCondLst>
                                        </p:cTn>
                                        <p:tgtEl>
                                          <p:spTgt spid="487"/>
                                        </p:tgtEl>
                                        <p:attrNameLst>
                                          <p:attrName>style.visibility</p:attrName>
                                        </p:attrNameLst>
                                      </p:cBhvr>
                                      <p:to>
                                        <p:strVal val="visible"/>
                                      </p:to>
                                    </p:set>
                                    <p:animEffect transition="in" filter="fade">
                                      <p:cBhvr>
                                        <p:cTn id="20" dur="500"/>
                                        <p:tgtEl>
                                          <p:spTgt spid="487"/>
                                        </p:tgtEl>
                                      </p:cBhvr>
                                    </p:animEffect>
                                  </p:childTnLst>
                                </p:cTn>
                              </p:par>
                              <p:par>
                                <p:cTn id="21" presetID="10" presetClass="entr" presetSubtype="0" fill="hold" nodeType="withEffect">
                                  <p:stCondLst>
                                    <p:cond delay="0"/>
                                  </p:stCondLst>
                                  <p:childTnLst>
                                    <p:set>
                                      <p:cBhvr>
                                        <p:cTn id="22" dur="1" fill="hold">
                                          <p:stCondLst>
                                            <p:cond delay="0"/>
                                          </p:stCondLst>
                                        </p:cTn>
                                        <p:tgtEl>
                                          <p:spTgt spid="495"/>
                                        </p:tgtEl>
                                        <p:attrNameLst>
                                          <p:attrName>style.visibility</p:attrName>
                                        </p:attrNameLst>
                                      </p:cBhvr>
                                      <p:to>
                                        <p:strVal val="visible"/>
                                      </p:to>
                                    </p:set>
                                    <p:animEffect transition="in" filter="fade">
                                      <p:cBhvr>
                                        <p:cTn id="23" dur="500"/>
                                        <p:tgtEl>
                                          <p:spTgt spid="495"/>
                                        </p:tgtEl>
                                      </p:cBhvr>
                                    </p:animEffect>
                                  </p:childTnLst>
                                </p:cTn>
                              </p:par>
                              <p:par>
                                <p:cTn id="24" presetID="10" presetClass="entr" presetSubtype="0" fill="hold" nodeType="withEffect">
                                  <p:stCondLst>
                                    <p:cond delay="0"/>
                                  </p:stCondLst>
                                  <p:childTnLst>
                                    <p:set>
                                      <p:cBhvr>
                                        <p:cTn id="25" dur="1" fill="hold">
                                          <p:stCondLst>
                                            <p:cond delay="0"/>
                                          </p:stCondLst>
                                        </p:cTn>
                                        <p:tgtEl>
                                          <p:spTgt spid="496"/>
                                        </p:tgtEl>
                                        <p:attrNameLst>
                                          <p:attrName>style.visibility</p:attrName>
                                        </p:attrNameLst>
                                      </p:cBhvr>
                                      <p:to>
                                        <p:strVal val="visible"/>
                                      </p:to>
                                    </p:set>
                                    <p:animEffect transition="in" filter="fade">
                                      <p:cBhvr>
                                        <p:cTn id="26" dur="500"/>
                                        <p:tgtEl>
                                          <p:spTgt spid="49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79"/>
                                        </p:tgtEl>
                                        <p:attrNameLst>
                                          <p:attrName>style.visibility</p:attrName>
                                        </p:attrNameLst>
                                      </p:cBhvr>
                                      <p:to>
                                        <p:strVal val="visible"/>
                                      </p:to>
                                    </p:set>
                                    <p:animEffect transition="in" filter="fade">
                                      <p:cBhvr>
                                        <p:cTn id="29" dur="500"/>
                                        <p:tgtEl>
                                          <p:spTgt spid="4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41"/>
          <p:cNvSpPr/>
          <p:nvPr/>
        </p:nvSpPr>
        <p:spPr>
          <a:xfrm>
            <a:off x="15583805" y="0"/>
            <a:ext cx="8803370" cy="13716000"/>
          </a:xfrm>
          <a:prstGeom prst="rect">
            <a:avLst/>
          </a:prstGeom>
          <a:solidFill>
            <a:schemeClr val="tx2">
              <a:lumMod val="75000"/>
            </a:schemeClr>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lt1"/>
              </a:solidFill>
              <a:latin typeface="Open Sans Light"/>
              <a:ea typeface="Open Sans Light"/>
              <a:cs typeface="Open Sans Light"/>
              <a:sym typeface="Open Sans Light"/>
            </a:endParaRPr>
          </a:p>
        </p:txBody>
      </p:sp>
      <p:sp>
        <p:nvSpPr>
          <p:cNvPr id="245" name="Google Shape;245;p41"/>
          <p:cNvSpPr txBox="1"/>
          <p:nvPr/>
        </p:nvSpPr>
        <p:spPr>
          <a:xfrm>
            <a:off x="16815023" y="1819041"/>
            <a:ext cx="10693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sp>
        <p:nvSpPr>
          <p:cNvPr id="246" name="Google Shape;246;p41"/>
          <p:cNvSpPr txBox="1"/>
          <p:nvPr/>
        </p:nvSpPr>
        <p:spPr>
          <a:xfrm>
            <a:off x="22291244" y="10021876"/>
            <a:ext cx="10475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sp>
        <p:nvSpPr>
          <p:cNvPr id="247" name="Google Shape;247;p41"/>
          <p:cNvSpPr txBox="1"/>
          <p:nvPr/>
        </p:nvSpPr>
        <p:spPr>
          <a:xfrm>
            <a:off x="16070580" y="5332093"/>
            <a:ext cx="7772400" cy="1043837"/>
          </a:xfrm>
          <a:prstGeom prst="rect">
            <a:avLst/>
          </a:prstGeom>
          <a:noFill/>
          <a:ln>
            <a:noFill/>
          </a:ln>
        </p:spPr>
        <p:txBody>
          <a:bodyPr spcFirstLastPara="1" wrap="square" lIns="91400" tIns="45700" rIns="91400" bIns="45700" anchor="t" anchorCtr="0">
            <a:noAutofit/>
          </a:bodyPr>
          <a:lstStyle/>
          <a:p>
            <a:pPr lvl="0" algn="ctr">
              <a:lnSpc>
                <a:spcPct val="120000"/>
              </a:lnSpc>
              <a:buClr>
                <a:schemeClr val="lt1"/>
              </a:buClr>
              <a:buSzPts val="5300"/>
            </a:pPr>
            <a:r>
              <a:rPr lang="tr-TR" sz="5300" b="0" i="0" u="none" strike="noStrike" cap="none" dirty="0">
                <a:solidFill>
                  <a:schemeClr val="lt1"/>
                </a:solidFill>
                <a:latin typeface="Gotham Light" pitchFamily="50" charset="0"/>
                <a:ea typeface="Open Sans Light"/>
                <a:cs typeface="Open Sans Light"/>
                <a:sym typeface="Open Sans Light"/>
              </a:rPr>
              <a:t>Go </a:t>
            </a:r>
            <a:r>
              <a:rPr lang="tr-TR" sz="5300" b="0" i="0" u="none" strike="noStrike" cap="none" dirty="0" err="1">
                <a:solidFill>
                  <a:schemeClr val="lt1"/>
                </a:solidFill>
                <a:latin typeface="Gotham Light" pitchFamily="50" charset="0"/>
                <a:ea typeface="Open Sans Light"/>
                <a:cs typeface="Open Sans Light"/>
                <a:sym typeface="Open Sans Light"/>
              </a:rPr>
              <a:t>to</a:t>
            </a:r>
            <a:r>
              <a:rPr lang="tr-TR" sz="5300" b="0" i="0" u="none" strike="noStrike" cap="none" dirty="0">
                <a:solidFill>
                  <a:schemeClr val="lt1"/>
                </a:solidFill>
                <a:latin typeface="Gotham Light" pitchFamily="50" charset="0"/>
                <a:ea typeface="Open Sans Light"/>
                <a:cs typeface="Open Sans Light"/>
                <a:sym typeface="Open Sans Light"/>
              </a:rPr>
              <a:t> </a:t>
            </a:r>
            <a:r>
              <a:rPr lang="tr-TR" sz="5300" dirty="0">
                <a:solidFill>
                  <a:schemeClr val="lt1"/>
                </a:solidFill>
                <a:latin typeface="Gotham Bold" pitchFamily="50" charset="0"/>
                <a:ea typeface="Open Sans Light"/>
                <a:cs typeface="Open Sans Light"/>
                <a:sym typeface="Open Sans Light"/>
                <a:hlinkClick r:id="rId3"/>
              </a:rPr>
              <a:t>https://sis.bilgi.edu.tr/</a:t>
            </a:r>
            <a:endParaRPr lang="en-US" sz="5300" dirty="0">
              <a:solidFill>
                <a:schemeClr val="lt1"/>
              </a:solidFill>
              <a:latin typeface="Gotham Bold" pitchFamily="50" charset="0"/>
              <a:ea typeface="Open Sans Light"/>
              <a:cs typeface="Open Sans Light"/>
              <a:sym typeface="Open Sans Light"/>
            </a:endParaRPr>
          </a:p>
          <a:p>
            <a:pPr lvl="0" algn="ctr">
              <a:lnSpc>
                <a:spcPct val="120000"/>
              </a:lnSpc>
              <a:buClr>
                <a:schemeClr val="lt1"/>
              </a:buClr>
              <a:buSzPts val="5300"/>
            </a:pPr>
            <a:r>
              <a:rPr lang="tr-TR" sz="5300" dirty="0" err="1">
                <a:solidFill>
                  <a:schemeClr val="lt1"/>
                </a:solidFill>
                <a:latin typeface="Gotham Light" pitchFamily="50" charset="0"/>
                <a:ea typeface="Open Sans Light"/>
                <a:cs typeface="Open Sans Light"/>
                <a:sym typeface="Open Sans Light"/>
              </a:rPr>
              <a:t>and</a:t>
            </a:r>
            <a:r>
              <a:rPr lang="tr-TR" sz="5300" dirty="0">
                <a:solidFill>
                  <a:schemeClr val="lt1"/>
                </a:solidFill>
                <a:latin typeface="Gotham Light" pitchFamily="50" charset="0"/>
                <a:ea typeface="Open Sans Light"/>
                <a:cs typeface="Open Sans Light"/>
                <a:sym typeface="Open Sans Light"/>
              </a:rPr>
              <a:t> log in with your BİLGİ email</a:t>
            </a:r>
            <a:endParaRPr sz="1400" b="0" i="0" u="none" strike="noStrike" cap="none" dirty="0">
              <a:solidFill>
                <a:srgbClr val="000000"/>
              </a:solidFill>
              <a:latin typeface="Gotham Light" pitchFamily="50" charset="0"/>
              <a:sym typeface="Arial"/>
            </a:endParaRPr>
          </a:p>
        </p:txBody>
      </p:sp>
      <p:pic>
        <p:nvPicPr>
          <p:cNvPr id="248" name="Google Shape;248;p41" descr="C:\Users\burcak\Downloads\Bilgi SIS Connect (2).jpg"/>
          <p:cNvPicPr preferRelativeResize="0"/>
          <p:nvPr/>
        </p:nvPicPr>
        <p:blipFill rotWithShape="1">
          <a:blip r:embed="rId4">
            <a:alphaModFix/>
          </a:blip>
          <a:srcRect/>
          <a:stretch/>
        </p:blipFill>
        <p:spPr>
          <a:xfrm>
            <a:off x="480182" y="2942640"/>
            <a:ext cx="14724740" cy="7618686"/>
          </a:xfrm>
          <a:prstGeom prst="rect">
            <a:avLst/>
          </a:prstGeom>
          <a:noFill/>
          <a:ln>
            <a:noFill/>
          </a:ln>
        </p:spPr>
      </p:pic>
    </p:spTree>
    <p:extLst>
      <p:ext uri="{BB962C8B-B14F-4D97-AF65-F5344CB8AC3E}">
        <p14:creationId xmlns:p14="http://schemas.microsoft.com/office/powerpoint/2010/main" val="2853974815"/>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4"/>
                                        </p:tgtEl>
                                        <p:attrNameLst>
                                          <p:attrName>style.visibility</p:attrName>
                                        </p:attrNameLst>
                                      </p:cBhvr>
                                      <p:to>
                                        <p:strVal val="visible"/>
                                      </p:to>
                                    </p:set>
                                    <p:animEffect transition="in" filter="fade">
                                      <p:cBhvr>
                                        <p:cTn id="7" dur="500"/>
                                        <p:tgtEl>
                                          <p:spTgt spid="24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5"/>
                                        </p:tgtEl>
                                        <p:attrNameLst>
                                          <p:attrName>style.visibility</p:attrName>
                                        </p:attrNameLst>
                                      </p:cBhvr>
                                      <p:to>
                                        <p:strVal val="visible"/>
                                      </p:to>
                                    </p:set>
                                    <p:animEffect transition="in" filter="fade">
                                      <p:cBhvr>
                                        <p:cTn id="11" dur="500"/>
                                        <p:tgtEl>
                                          <p:spTgt spid="24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47"/>
                                        </p:tgtEl>
                                        <p:attrNameLst>
                                          <p:attrName>style.visibility</p:attrName>
                                        </p:attrNameLst>
                                      </p:cBhvr>
                                      <p:to>
                                        <p:strVal val="visible"/>
                                      </p:to>
                                    </p:set>
                                    <p:animEffect transition="in" filter="fade">
                                      <p:cBhvr>
                                        <p:cTn id="15" dur="500"/>
                                        <p:tgtEl>
                                          <p:spTgt spid="24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46"/>
                                        </p:tgtEl>
                                        <p:attrNameLst>
                                          <p:attrName>style.visibility</p:attrName>
                                        </p:attrNameLst>
                                      </p:cBhvr>
                                      <p:to>
                                        <p:strVal val="visible"/>
                                      </p:to>
                                    </p:set>
                                    <p:animEffect transition="in" filter="fade">
                                      <p:cBhvr>
                                        <p:cTn id="19" dur="500"/>
                                        <p:tgtEl>
                                          <p:spTgt spid="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72"/>
          <p:cNvSpPr/>
          <p:nvPr/>
        </p:nvSpPr>
        <p:spPr>
          <a:xfrm>
            <a:off x="15583805" y="0"/>
            <a:ext cx="8803370" cy="13716000"/>
          </a:xfrm>
          <a:prstGeom prst="rect">
            <a:avLst/>
          </a:prstGeom>
          <a:solidFill>
            <a:schemeClr val="tx2">
              <a:lumMod val="75000"/>
            </a:schemeClr>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Select “Student Certificate” </a:t>
            </a:r>
            <a:endParaRPr sz="4300" b="0" i="0" u="none" strike="noStrike" cap="none" dirty="0">
              <a:solidFill>
                <a:schemeClr val="lt1"/>
              </a:solidFill>
              <a:latin typeface="Gotham Light" pitchFamily="50" charset="0"/>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and click request.</a:t>
            </a:r>
            <a:endParaRPr sz="1400" b="0" i="0" u="none" strike="noStrike" cap="none" dirty="0">
              <a:solidFill>
                <a:srgbClr val="000000"/>
              </a:solidFill>
              <a:latin typeface="Gotham Light" pitchFamily="50" charset="0"/>
              <a:sym typeface="Arial"/>
            </a:endParaRPr>
          </a:p>
        </p:txBody>
      </p:sp>
      <p:sp>
        <p:nvSpPr>
          <p:cNvPr id="529" name="Google Shape;529;p72"/>
          <p:cNvSpPr txBox="1"/>
          <p:nvPr/>
        </p:nvSpPr>
        <p:spPr>
          <a:xfrm>
            <a:off x="16815023" y="1819041"/>
            <a:ext cx="10693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sp>
        <p:nvSpPr>
          <p:cNvPr id="530" name="Google Shape;530;p72"/>
          <p:cNvSpPr txBox="1"/>
          <p:nvPr/>
        </p:nvSpPr>
        <p:spPr>
          <a:xfrm>
            <a:off x="22291244" y="10021876"/>
            <a:ext cx="10475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sp>
        <p:nvSpPr>
          <p:cNvPr id="531" name="Google Shape;531;p72"/>
          <p:cNvSpPr txBox="1"/>
          <p:nvPr/>
        </p:nvSpPr>
        <p:spPr>
          <a:xfrm>
            <a:off x="17337288" y="5332093"/>
            <a:ext cx="5704252" cy="981064"/>
          </a:xfrm>
          <a:prstGeom prst="rect">
            <a:avLst/>
          </a:prstGeom>
          <a:noFill/>
          <a:ln>
            <a:noFill/>
          </a:ln>
        </p:spPr>
        <p:txBody>
          <a:bodyPr spcFirstLastPara="1" wrap="square" lIns="91400" tIns="45700" rIns="91400" bIns="45700" anchor="t" anchorCtr="0">
            <a:noAutofit/>
          </a:bodyPr>
          <a:lstStyle/>
          <a:p>
            <a:pPr marL="0" marR="0" lvl="0" indent="0" algn="ctr" rtl="0">
              <a:lnSpc>
                <a:spcPct val="120000"/>
              </a:lnSpc>
              <a:spcBef>
                <a:spcPts val="0"/>
              </a:spcBef>
              <a:spcAft>
                <a:spcPts val="0"/>
              </a:spcAft>
              <a:buClr>
                <a:schemeClr val="dk2"/>
              </a:buClr>
              <a:buSzPts val="5300"/>
              <a:buFont typeface="Arial"/>
              <a:buNone/>
            </a:pPr>
            <a:endParaRPr sz="5300" b="0" i="0" u="none" strike="noStrike" cap="none">
              <a:solidFill>
                <a:schemeClr val="lt1"/>
              </a:solidFill>
              <a:latin typeface="Open Sans Light"/>
              <a:ea typeface="Open Sans Light"/>
              <a:cs typeface="Open Sans Light"/>
              <a:sym typeface="Open Sans Light"/>
            </a:endParaRPr>
          </a:p>
        </p:txBody>
      </p:sp>
      <p:pic>
        <p:nvPicPr>
          <p:cNvPr id="532" name="Google Shape;532;p72"/>
          <p:cNvPicPr preferRelativeResize="0"/>
          <p:nvPr/>
        </p:nvPicPr>
        <p:blipFill rotWithShape="1">
          <a:blip r:embed="rId3">
            <a:alphaModFix/>
          </a:blip>
          <a:srcRect/>
          <a:stretch/>
        </p:blipFill>
        <p:spPr>
          <a:xfrm>
            <a:off x="0" y="2150224"/>
            <a:ext cx="15571679" cy="9545589"/>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8"/>
                                        </p:tgtEl>
                                        <p:attrNameLst>
                                          <p:attrName>style.visibility</p:attrName>
                                        </p:attrNameLst>
                                      </p:cBhvr>
                                      <p:to>
                                        <p:strVal val="visible"/>
                                      </p:to>
                                    </p:set>
                                    <p:animEffect transition="in" filter="fade">
                                      <p:cBhvr>
                                        <p:cTn id="7" dur="500"/>
                                        <p:tgtEl>
                                          <p:spTgt spid="52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29"/>
                                        </p:tgtEl>
                                        <p:attrNameLst>
                                          <p:attrName>style.visibility</p:attrName>
                                        </p:attrNameLst>
                                      </p:cBhvr>
                                      <p:to>
                                        <p:strVal val="visible"/>
                                      </p:to>
                                    </p:set>
                                    <p:animEffect transition="in" filter="fade">
                                      <p:cBhvr>
                                        <p:cTn id="11" dur="500"/>
                                        <p:tgtEl>
                                          <p:spTgt spid="52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31"/>
                                        </p:tgtEl>
                                        <p:attrNameLst>
                                          <p:attrName>style.visibility</p:attrName>
                                        </p:attrNameLst>
                                      </p:cBhvr>
                                      <p:to>
                                        <p:strVal val="visible"/>
                                      </p:to>
                                    </p:set>
                                    <p:animEffect transition="in" filter="fade">
                                      <p:cBhvr>
                                        <p:cTn id="15" dur="500"/>
                                        <p:tgtEl>
                                          <p:spTgt spid="53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30"/>
                                        </p:tgtEl>
                                        <p:attrNameLst>
                                          <p:attrName>style.visibility</p:attrName>
                                        </p:attrNameLst>
                                      </p:cBhvr>
                                      <p:to>
                                        <p:strVal val="visible"/>
                                      </p:to>
                                    </p:set>
                                    <p:animEffect transition="in" filter="fade">
                                      <p:cBhvr>
                                        <p:cTn id="19" dur="500"/>
                                        <p:tgtEl>
                                          <p:spTgt spid="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73"/>
          <p:cNvSpPr/>
          <p:nvPr/>
        </p:nvSpPr>
        <p:spPr>
          <a:xfrm>
            <a:off x="15583805" y="0"/>
            <a:ext cx="8803370" cy="13716000"/>
          </a:xfrm>
          <a:prstGeom prst="rect">
            <a:avLst/>
          </a:prstGeom>
          <a:solidFill>
            <a:schemeClr val="tx2">
              <a:lumMod val="75000"/>
            </a:schemeClr>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Decide whether you need your certificate in “Turkish” Or in “English”, then continue with “</a:t>
            </a:r>
            <a:r>
              <a:rPr lang="en-US" sz="4300" b="0" i="0" u="sng" strike="noStrike" cap="none" dirty="0">
                <a:solidFill>
                  <a:schemeClr val="lt1"/>
                </a:solidFill>
                <a:latin typeface="Gotham Light" pitchFamily="50" charset="0"/>
                <a:ea typeface="Open Sans Light"/>
                <a:cs typeface="Open Sans Light"/>
                <a:sym typeface="Open Sans Light"/>
              </a:rPr>
              <a:t>Save/</a:t>
            </a:r>
            <a:r>
              <a:rPr lang="en-US" sz="4300" b="0" i="0" u="sng" strike="noStrike" cap="none" dirty="0" err="1">
                <a:solidFill>
                  <a:schemeClr val="lt1"/>
                </a:solidFill>
                <a:latin typeface="Gotham Light" pitchFamily="50" charset="0"/>
                <a:ea typeface="Open Sans Light"/>
                <a:cs typeface="Open Sans Light"/>
                <a:sym typeface="Open Sans Light"/>
              </a:rPr>
              <a:t>Kaydet</a:t>
            </a:r>
            <a:r>
              <a:rPr lang="en-US" sz="4300" b="0" i="0" u="sng" strike="noStrike" cap="none" dirty="0">
                <a:solidFill>
                  <a:schemeClr val="lt1"/>
                </a:solidFill>
                <a:latin typeface="Gotham Light" pitchFamily="50" charset="0"/>
                <a:ea typeface="Open Sans Light"/>
                <a:cs typeface="Open Sans Light"/>
                <a:sym typeface="Open Sans Light"/>
              </a:rPr>
              <a:t>”</a:t>
            </a:r>
            <a:r>
              <a:rPr lang="en-US" sz="4300" b="0" i="0" u="none" strike="noStrike" cap="none" dirty="0">
                <a:solidFill>
                  <a:schemeClr val="lt1"/>
                </a:solidFill>
                <a:latin typeface="Gotham Light" pitchFamily="50" charset="0"/>
                <a:ea typeface="Open Sans Light"/>
                <a:cs typeface="Open Sans Light"/>
                <a:sym typeface="Open Sans Light"/>
              </a:rPr>
              <a:t>.</a:t>
            </a:r>
            <a:endParaRPr sz="1400" b="0" i="0" u="none" strike="noStrike" cap="none" dirty="0">
              <a:solidFill>
                <a:srgbClr val="000000"/>
              </a:solidFill>
              <a:latin typeface="Gotham Light" pitchFamily="50" charset="0"/>
              <a:sym typeface="Arial"/>
            </a:endParaRPr>
          </a:p>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Open Sans Light"/>
              <a:ea typeface="Open Sans Light"/>
              <a:cs typeface="Open Sans Light"/>
              <a:sym typeface="Open Sans Light"/>
            </a:endParaRPr>
          </a:p>
        </p:txBody>
      </p:sp>
      <p:sp>
        <p:nvSpPr>
          <p:cNvPr id="538" name="Google Shape;538;p73"/>
          <p:cNvSpPr txBox="1"/>
          <p:nvPr/>
        </p:nvSpPr>
        <p:spPr>
          <a:xfrm>
            <a:off x="16137691" y="1090907"/>
            <a:ext cx="10693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sp>
        <p:nvSpPr>
          <p:cNvPr id="539" name="Google Shape;539;p73"/>
          <p:cNvSpPr txBox="1"/>
          <p:nvPr/>
        </p:nvSpPr>
        <p:spPr>
          <a:xfrm>
            <a:off x="23271048" y="11004009"/>
            <a:ext cx="681982" cy="3010016"/>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sp>
        <p:nvSpPr>
          <p:cNvPr id="540" name="Google Shape;540;p73"/>
          <p:cNvSpPr txBox="1"/>
          <p:nvPr/>
        </p:nvSpPr>
        <p:spPr>
          <a:xfrm>
            <a:off x="18248813" y="5556968"/>
            <a:ext cx="5704200" cy="981000"/>
          </a:xfrm>
          <a:prstGeom prst="rect">
            <a:avLst/>
          </a:prstGeom>
          <a:noFill/>
          <a:ln>
            <a:noFill/>
          </a:ln>
        </p:spPr>
        <p:txBody>
          <a:bodyPr spcFirstLastPara="1" wrap="square" lIns="91400" tIns="45700" rIns="91400" bIns="45700" anchor="t" anchorCtr="0">
            <a:noAutofit/>
          </a:bodyPr>
          <a:lstStyle/>
          <a:p>
            <a:pPr marL="0" marR="0" lvl="0" indent="0" algn="ctr" rtl="0">
              <a:lnSpc>
                <a:spcPct val="120000"/>
              </a:lnSpc>
              <a:spcBef>
                <a:spcPts val="0"/>
              </a:spcBef>
              <a:spcAft>
                <a:spcPts val="0"/>
              </a:spcAft>
              <a:buClr>
                <a:schemeClr val="dk2"/>
              </a:buClr>
              <a:buSzPts val="5300"/>
              <a:buFont typeface="Arial"/>
              <a:buNone/>
            </a:pPr>
            <a:endParaRPr sz="5300" b="0" i="0" u="none" strike="noStrike" cap="none">
              <a:solidFill>
                <a:schemeClr val="lt1"/>
              </a:solidFill>
              <a:latin typeface="Open Sans Light"/>
              <a:ea typeface="Open Sans Light"/>
              <a:cs typeface="Open Sans Light"/>
              <a:sym typeface="Open Sans Light"/>
            </a:endParaRPr>
          </a:p>
        </p:txBody>
      </p:sp>
      <p:pic>
        <p:nvPicPr>
          <p:cNvPr id="2" name="Picture 1"/>
          <p:cNvPicPr>
            <a:picLocks noChangeAspect="1"/>
          </p:cNvPicPr>
          <p:nvPr/>
        </p:nvPicPr>
        <p:blipFill rotWithShape="1">
          <a:blip r:embed="rId3"/>
          <a:srcRect r="3636"/>
          <a:stretch/>
        </p:blipFill>
        <p:spPr>
          <a:xfrm>
            <a:off x="-1" y="2663123"/>
            <a:ext cx="15587931" cy="7955113"/>
          </a:xfrm>
          <a:prstGeom prst="rect">
            <a:avLst/>
          </a:prstGeom>
        </p:spPr>
      </p:pic>
      <p:sp>
        <p:nvSpPr>
          <p:cNvPr id="3" name="Rectangle 2"/>
          <p:cNvSpPr/>
          <p:nvPr/>
        </p:nvSpPr>
        <p:spPr>
          <a:xfrm>
            <a:off x="149290" y="3359020"/>
            <a:ext cx="1593356" cy="524781"/>
          </a:xfrm>
          <a:prstGeom prst="rect">
            <a:avLst/>
          </a:prstGeom>
          <a:solidFill>
            <a:srgbClr val="1B1E24"/>
          </a:solidFill>
          <a:ln>
            <a:solidFill>
              <a:srgbClr val="1B1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Rectangle 8"/>
          <p:cNvSpPr/>
          <p:nvPr/>
        </p:nvSpPr>
        <p:spPr>
          <a:xfrm>
            <a:off x="2580963" y="3454592"/>
            <a:ext cx="13005446" cy="780750"/>
          </a:xfrm>
          <a:prstGeom prst="rect">
            <a:avLst/>
          </a:prstGeom>
          <a:solidFill>
            <a:srgbClr val="E5E9EC"/>
          </a:solidFill>
          <a:ln>
            <a:solidFill>
              <a:srgbClr val="E5E9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7"/>
                                        </p:tgtEl>
                                        <p:attrNameLst>
                                          <p:attrName>style.visibility</p:attrName>
                                        </p:attrNameLst>
                                      </p:cBhvr>
                                      <p:to>
                                        <p:strVal val="visible"/>
                                      </p:to>
                                    </p:set>
                                    <p:animEffect transition="in" filter="fade">
                                      <p:cBhvr>
                                        <p:cTn id="7" dur="500"/>
                                        <p:tgtEl>
                                          <p:spTgt spid="53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38"/>
                                        </p:tgtEl>
                                        <p:attrNameLst>
                                          <p:attrName>style.visibility</p:attrName>
                                        </p:attrNameLst>
                                      </p:cBhvr>
                                      <p:to>
                                        <p:strVal val="visible"/>
                                      </p:to>
                                    </p:set>
                                    <p:animEffect transition="in" filter="fade">
                                      <p:cBhvr>
                                        <p:cTn id="11" dur="500"/>
                                        <p:tgtEl>
                                          <p:spTgt spid="53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40"/>
                                        </p:tgtEl>
                                        <p:attrNameLst>
                                          <p:attrName>style.visibility</p:attrName>
                                        </p:attrNameLst>
                                      </p:cBhvr>
                                      <p:to>
                                        <p:strVal val="visible"/>
                                      </p:to>
                                    </p:set>
                                    <p:animEffect transition="in" filter="fade">
                                      <p:cBhvr>
                                        <p:cTn id="15" dur="500"/>
                                        <p:tgtEl>
                                          <p:spTgt spid="54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39"/>
                                        </p:tgtEl>
                                        <p:attrNameLst>
                                          <p:attrName>style.visibility</p:attrName>
                                        </p:attrNameLst>
                                      </p:cBhvr>
                                      <p:to>
                                        <p:strVal val="visible"/>
                                      </p:to>
                                    </p:set>
                                    <p:animEffect transition="in" filter="fade">
                                      <p:cBhvr>
                                        <p:cTn id="19" dur="500"/>
                                        <p:tgtEl>
                                          <p:spTgt spid="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74"/>
          <p:cNvSpPr txBox="1"/>
          <p:nvPr/>
        </p:nvSpPr>
        <p:spPr>
          <a:xfrm>
            <a:off x="4008834" y="5745515"/>
            <a:ext cx="17131486" cy="2429797"/>
          </a:xfrm>
          <a:prstGeom prst="rect">
            <a:avLst/>
          </a:prstGeom>
          <a:noFill/>
          <a:ln>
            <a:noFill/>
          </a:ln>
        </p:spPr>
        <p:txBody>
          <a:bodyPr spcFirstLastPara="1" wrap="square" lIns="91400" tIns="45700" rIns="91400" bIns="45700" anchor="t" anchorCtr="0">
            <a:noAutofit/>
          </a:bodyPr>
          <a:lstStyle/>
          <a:p>
            <a:pPr marL="0" marR="0" lvl="0" indent="0" algn="ctr" rtl="0">
              <a:lnSpc>
                <a:spcPct val="90000"/>
              </a:lnSpc>
              <a:spcBef>
                <a:spcPts val="0"/>
              </a:spcBef>
              <a:spcAft>
                <a:spcPts val="0"/>
              </a:spcAft>
              <a:buClr>
                <a:schemeClr val="lt2"/>
              </a:buClr>
              <a:buSzPts val="8800"/>
              <a:buFont typeface="Open Sans"/>
              <a:buNone/>
            </a:pPr>
            <a:endParaRPr sz="8800" b="0" i="0" u="none" strike="noStrike" cap="none">
              <a:solidFill>
                <a:schemeClr val="lt1"/>
              </a:solidFill>
              <a:latin typeface="Open Sans Light"/>
              <a:ea typeface="Open Sans Light"/>
              <a:cs typeface="Open Sans Light"/>
              <a:sym typeface="Open Sans Light"/>
            </a:endParaRPr>
          </a:p>
        </p:txBody>
      </p:sp>
      <p:sp>
        <p:nvSpPr>
          <p:cNvPr id="547" name="Google Shape;547;p74"/>
          <p:cNvSpPr/>
          <p:nvPr/>
        </p:nvSpPr>
        <p:spPr>
          <a:xfrm>
            <a:off x="4014695" y="3529969"/>
            <a:ext cx="1553645" cy="128013"/>
          </a:xfrm>
          <a:prstGeom prst="rect">
            <a:avLst/>
          </a:prstGeom>
          <a:solidFill>
            <a:schemeClr val="accent1"/>
          </a:solidFill>
          <a:ln>
            <a:noFill/>
          </a:ln>
        </p:spPr>
        <p:txBody>
          <a:bodyPr spcFirstLastPara="1" wrap="square" lIns="91300" tIns="45650" rIns="91300" bIns="4565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accent2"/>
              </a:solidFill>
              <a:latin typeface="Open Sans Light"/>
              <a:ea typeface="Open Sans Light"/>
              <a:cs typeface="Open Sans Light"/>
              <a:sym typeface="Open Sans Light"/>
            </a:endParaRPr>
          </a:p>
        </p:txBody>
      </p:sp>
      <p:sp>
        <p:nvSpPr>
          <p:cNvPr id="548" name="Google Shape;548;p74"/>
          <p:cNvSpPr/>
          <p:nvPr/>
        </p:nvSpPr>
        <p:spPr>
          <a:xfrm>
            <a:off x="3906173" y="2521610"/>
            <a:ext cx="18684247" cy="803296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300"/>
              <a:buFont typeface="Arial"/>
              <a:buNone/>
            </a:pPr>
            <a:r>
              <a:rPr lang="en-US" sz="4300" i="0" u="none" strike="noStrike" cap="none" dirty="0">
                <a:solidFill>
                  <a:srgbClr val="595959"/>
                </a:solidFill>
                <a:latin typeface="Gotham Bold" pitchFamily="50" charset="0"/>
                <a:ea typeface="Helvetica Neue"/>
                <a:cs typeface="Helvetica Neue"/>
                <a:sym typeface="Helvetica Neue"/>
              </a:rPr>
              <a:t>HOW CAN I APPLY FOR THE TRANSCRIPT?</a:t>
            </a:r>
            <a:endParaRPr sz="4300" i="0" u="none" strike="noStrike" cap="none" dirty="0">
              <a:solidFill>
                <a:srgbClr val="595959"/>
              </a:solidFill>
              <a:latin typeface="Gotham Bold" pitchFamily="50" charset="0"/>
              <a:ea typeface="Helvetica Neue"/>
              <a:cs typeface="Helvetica Neue"/>
              <a:sym typeface="Helvetica Neue"/>
            </a:endParaRPr>
          </a:p>
          <a:p>
            <a:pPr marL="0" marR="0" lvl="0" indent="0" algn="l" rtl="0">
              <a:lnSpc>
                <a:spcPct val="100000"/>
              </a:lnSpc>
              <a:spcBef>
                <a:spcPts val="0"/>
              </a:spcBef>
              <a:spcAft>
                <a:spcPts val="0"/>
              </a:spcAft>
              <a:buClr>
                <a:srgbClr val="000000"/>
              </a:buClr>
              <a:buSzPts val="4300"/>
              <a:buFont typeface="Arial"/>
              <a:buNone/>
            </a:pPr>
            <a:endParaRPr lang="en-US" sz="4300" b="0" i="0" u="none" strike="noStrike" cap="none" dirty="0">
              <a:solidFill>
                <a:srgbClr val="595959"/>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4300"/>
              <a:buFont typeface="Arial"/>
              <a:buNone/>
            </a:pPr>
            <a:endParaRPr sz="4300" b="0" i="0" u="none" strike="noStrike" cap="none" dirty="0">
              <a:solidFill>
                <a:srgbClr val="595959"/>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3200"/>
              <a:buFont typeface="Arial"/>
              <a:buNone/>
            </a:pPr>
            <a:r>
              <a:rPr lang="en-US" sz="3200" b="0" i="1" u="none" strike="noStrike" cap="none" dirty="0">
                <a:solidFill>
                  <a:srgbClr val="595959"/>
                </a:solidFill>
                <a:latin typeface="Georgia"/>
                <a:ea typeface="Georgia"/>
                <a:cs typeface="Georgia"/>
                <a:sym typeface="Georgia"/>
              </a:rPr>
              <a:t>Please follow the same steps as we did for student certificate application.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300"/>
              <a:buFont typeface="Arial"/>
              <a:buNone/>
            </a:pPr>
            <a:endParaRPr sz="4300" b="0" i="0" u="none" strike="noStrike" cap="none" dirty="0">
              <a:solidFill>
                <a:srgbClr val="595959"/>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4300"/>
              <a:buFont typeface="Arial"/>
              <a:buNone/>
            </a:pPr>
            <a:r>
              <a:rPr lang="en-US" sz="3600" b="0" i="0" u="none" strike="noStrike" cap="none" dirty="0">
                <a:solidFill>
                  <a:srgbClr val="595959"/>
                </a:solidFill>
                <a:latin typeface="Gotham Light" pitchFamily="50" charset="0"/>
                <a:ea typeface="Helvetica Neue"/>
                <a:cs typeface="Helvetica Neue"/>
                <a:sym typeface="Helvetica Neue"/>
              </a:rPr>
              <a:t>Go to Istanbul Bilgi University website and make an application through SIS/Student Pages.</a:t>
            </a:r>
            <a:endParaRPr sz="1100" b="0" i="0" u="none" strike="noStrike" cap="none" dirty="0">
              <a:solidFill>
                <a:srgbClr val="000000"/>
              </a:solidFill>
              <a:latin typeface="Gotham Light" pitchFamily="50" charset="0"/>
              <a:sym typeface="Arial"/>
            </a:endParaRPr>
          </a:p>
          <a:p>
            <a:pPr marL="0" marR="0" lvl="0" indent="0" algn="l" rtl="0">
              <a:lnSpc>
                <a:spcPct val="100000"/>
              </a:lnSpc>
              <a:spcBef>
                <a:spcPts val="0"/>
              </a:spcBef>
              <a:spcAft>
                <a:spcPts val="0"/>
              </a:spcAft>
              <a:buClr>
                <a:srgbClr val="000000"/>
              </a:buClr>
              <a:buSzPts val="4300"/>
              <a:buFont typeface="Arial"/>
              <a:buNone/>
            </a:pPr>
            <a:endParaRPr sz="3600" b="0" i="0" u="none" strike="noStrike" cap="none" dirty="0">
              <a:solidFill>
                <a:srgbClr val="595959"/>
              </a:solidFill>
              <a:latin typeface="Gotham Light" pitchFamily="50" charset="0"/>
              <a:ea typeface="Helvetica Neue"/>
              <a:cs typeface="Helvetica Neue"/>
              <a:sym typeface="Helvetica Neue"/>
            </a:endParaRPr>
          </a:p>
          <a:p>
            <a:pPr marL="0" marR="0" lvl="0" indent="0" algn="l" rtl="0">
              <a:lnSpc>
                <a:spcPct val="100000"/>
              </a:lnSpc>
              <a:spcBef>
                <a:spcPts val="0"/>
              </a:spcBef>
              <a:spcAft>
                <a:spcPts val="0"/>
              </a:spcAft>
              <a:buClr>
                <a:srgbClr val="000000"/>
              </a:buClr>
              <a:buSzPts val="4300"/>
              <a:buFont typeface="Arial"/>
              <a:buNone/>
            </a:pPr>
            <a:r>
              <a:rPr lang="en-US" sz="3600" b="0" i="0" u="none" strike="noStrike" cap="none" dirty="0">
                <a:solidFill>
                  <a:srgbClr val="595959"/>
                </a:solidFill>
                <a:latin typeface="Gotham Light" pitchFamily="50" charset="0"/>
                <a:ea typeface="Helvetica Neue"/>
                <a:cs typeface="Helvetica Neue"/>
                <a:sym typeface="Helvetica Neue"/>
              </a:rPr>
              <a:t>After completing the application, you will receive the transcript in your BİLGİ email account with an e-signature.</a:t>
            </a:r>
            <a:endParaRPr sz="3600" b="0" i="0" u="none" strike="noStrike" cap="none" dirty="0">
              <a:solidFill>
                <a:srgbClr val="595959"/>
              </a:solidFill>
              <a:latin typeface="Gotham Light" pitchFamily="50" charset="0"/>
              <a:ea typeface="Helvetica Neue"/>
              <a:cs typeface="Helvetica Neue"/>
              <a:sym typeface="Helvetica Neue"/>
            </a:endParaRPr>
          </a:p>
          <a:p>
            <a:pPr marL="0" marR="0" lvl="0" indent="0" algn="l" rtl="0">
              <a:lnSpc>
                <a:spcPct val="100000"/>
              </a:lnSpc>
              <a:spcBef>
                <a:spcPts val="0"/>
              </a:spcBef>
              <a:spcAft>
                <a:spcPts val="0"/>
              </a:spcAft>
              <a:buClr>
                <a:srgbClr val="000000"/>
              </a:buClr>
              <a:buSzPts val="4300"/>
              <a:buFont typeface="Arial"/>
              <a:buNone/>
            </a:pPr>
            <a:endParaRPr sz="3600" b="0" i="0" u="none" strike="noStrike" cap="none" dirty="0">
              <a:solidFill>
                <a:srgbClr val="595959"/>
              </a:solidFill>
              <a:latin typeface="Gotham Light" pitchFamily="50" charset="0"/>
              <a:ea typeface="Helvetica Neue"/>
              <a:cs typeface="Helvetica Neue"/>
              <a:sym typeface="Helvetica Neue"/>
            </a:endParaRPr>
          </a:p>
          <a:p>
            <a:pPr marL="0" marR="0" lvl="0" indent="0" algn="l" rtl="0">
              <a:lnSpc>
                <a:spcPct val="100000"/>
              </a:lnSpc>
              <a:spcBef>
                <a:spcPts val="0"/>
              </a:spcBef>
              <a:spcAft>
                <a:spcPts val="0"/>
              </a:spcAft>
              <a:buClr>
                <a:srgbClr val="000000"/>
              </a:buClr>
              <a:buSzPts val="4300"/>
              <a:buFont typeface="Arial"/>
              <a:buNone/>
            </a:pPr>
            <a:r>
              <a:rPr lang="en-US" sz="3600" b="0" i="0" u="none" strike="noStrike" cap="none" dirty="0">
                <a:solidFill>
                  <a:srgbClr val="595959"/>
                </a:solidFill>
                <a:latin typeface="Gotham Light" pitchFamily="50" charset="0"/>
                <a:ea typeface="Helvetica Neue"/>
                <a:cs typeface="Helvetica Neue"/>
                <a:sym typeface="Helvetica Neue"/>
              </a:rPr>
              <a:t>Your student transcript will be ready in (2) working days. </a:t>
            </a:r>
            <a:endParaRPr sz="1100" b="0" i="0" u="none" strike="noStrike" cap="none" dirty="0">
              <a:solidFill>
                <a:srgbClr val="000000"/>
              </a:solidFill>
              <a:latin typeface="Gotham Light" pitchFamily="50" charset="0"/>
              <a:sym typeface="Arial"/>
            </a:endParaRPr>
          </a:p>
          <a:p>
            <a:pPr marL="0" marR="0" lvl="0" indent="0" algn="l" rtl="0">
              <a:lnSpc>
                <a:spcPct val="100000"/>
              </a:lnSpc>
              <a:spcBef>
                <a:spcPts val="0"/>
              </a:spcBef>
              <a:spcAft>
                <a:spcPts val="0"/>
              </a:spcAft>
              <a:buClr>
                <a:srgbClr val="000000"/>
              </a:buClr>
              <a:buSzPts val="4300"/>
              <a:buFont typeface="Arial"/>
              <a:buNone/>
            </a:pPr>
            <a:endParaRPr sz="4300" b="0" i="0" u="none" strike="noStrike" cap="none" dirty="0">
              <a:solidFill>
                <a:srgbClr val="595959"/>
              </a:solidFill>
              <a:latin typeface="Gotham Light" pitchFamily="50" charset="0"/>
              <a:ea typeface="Helvetica Neue"/>
              <a:cs typeface="Helvetica Neue"/>
              <a:sym typeface="Helvetica Neue"/>
            </a:endParaRPr>
          </a:p>
        </p:txBody>
      </p:sp>
      <p:grpSp>
        <p:nvGrpSpPr>
          <p:cNvPr id="549" name="Google Shape;549;p74"/>
          <p:cNvGrpSpPr/>
          <p:nvPr/>
        </p:nvGrpSpPr>
        <p:grpSpPr>
          <a:xfrm>
            <a:off x="2028803" y="2341907"/>
            <a:ext cx="964026" cy="1296991"/>
            <a:chOff x="7913688" y="-280988"/>
            <a:chExt cx="1733550" cy="2306638"/>
          </a:xfrm>
        </p:grpSpPr>
        <p:sp>
          <p:nvSpPr>
            <p:cNvPr id="550" name="Google Shape;550;p74"/>
            <p:cNvSpPr/>
            <p:nvPr/>
          </p:nvSpPr>
          <p:spPr>
            <a:xfrm>
              <a:off x="8215313" y="1317625"/>
              <a:ext cx="1155700" cy="71438"/>
            </a:xfrm>
            <a:custGeom>
              <a:avLst/>
              <a:gdLst/>
              <a:ahLst/>
              <a:cxnLst/>
              <a:rect l="l" t="t" r="r" b="b"/>
              <a:pathLst>
                <a:path w="120000" h="120000" extrusionOk="0">
                  <a:moveTo>
                    <a:pt x="3529" y="0"/>
                  </a:moveTo>
                  <a:cubicBezTo>
                    <a:pt x="1568" y="0"/>
                    <a:pt x="0" y="31578"/>
                    <a:pt x="0" y="63157"/>
                  </a:cubicBezTo>
                  <a:cubicBezTo>
                    <a:pt x="0" y="94736"/>
                    <a:pt x="1568" y="120000"/>
                    <a:pt x="3529" y="120000"/>
                  </a:cubicBezTo>
                  <a:cubicBezTo>
                    <a:pt x="116470" y="120000"/>
                    <a:pt x="116470" y="120000"/>
                    <a:pt x="116470" y="120000"/>
                  </a:cubicBezTo>
                  <a:cubicBezTo>
                    <a:pt x="118431" y="120000"/>
                    <a:pt x="120000" y="94736"/>
                    <a:pt x="120000" y="63157"/>
                  </a:cubicBezTo>
                  <a:cubicBezTo>
                    <a:pt x="120000" y="31578"/>
                    <a:pt x="118431" y="0"/>
                    <a:pt x="116470" y="0"/>
                  </a:cubicBezTo>
                  <a:lnTo>
                    <a:pt x="3529"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300"/>
                <a:buFont typeface="Arial"/>
                <a:buNone/>
              </a:pPr>
              <a:endParaRPr sz="4300" b="0" i="0" u="none" strike="noStrike" cap="none">
                <a:solidFill>
                  <a:schemeClr val="dk1"/>
                </a:solidFill>
                <a:latin typeface="Open Sans Light"/>
                <a:ea typeface="Open Sans Light"/>
                <a:cs typeface="Open Sans Light"/>
                <a:sym typeface="Open Sans Light"/>
              </a:endParaRPr>
            </a:p>
          </p:txBody>
        </p:sp>
        <p:sp>
          <p:nvSpPr>
            <p:cNvPr id="551" name="Google Shape;551;p74"/>
            <p:cNvSpPr/>
            <p:nvPr/>
          </p:nvSpPr>
          <p:spPr>
            <a:xfrm>
              <a:off x="8215313" y="1535112"/>
              <a:ext cx="1155700" cy="71438"/>
            </a:xfrm>
            <a:custGeom>
              <a:avLst/>
              <a:gdLst/>
              <a:ahLst/>
              <a:cxnLst/>
              <a:rect l="l" t="t" r="r" b="b"/>
              <a:pathLst>
                <a:path w="120000" h="120000" extrusionOk="0">
                  <a:moveTo>
                    <a:pt x="116470" y="0"/>
                  </a:moveTo>
                  <a:cubicBezTo>
                    <a:pt x="3529" y="0"/>
                    <a:pt x="3529" y="0"/>
                    <a:pt x="3529" y="0"/>
                  </a:cubicBezTo>
                  <a:cubicBezTo>
                    <a:pt x="1568" y="0"/>
                    <a:pt x="0" y="25263"/>
                    <a:pt x="0" y="56842"/>
                  </a:cubicBezTo>
                  <a:cubicBezTo>
                    <a:pt x="0" y="94736"/>
                    <a:pt x="1568" y="120000"/>
                    <a:pt x="3529" y="120000"/>
                  </a:cubicBezTo>
                  <a:cubicBezTo>
                    <a:pt x="116470" y="120000"/>
                    <a:pt x="116470" y="120000"/>
                    <a:pt x="116470" y="120000"/>
                  </a:cubicBezTo>
                  <a:cubicBezTo>
                    <a:pt x="118431" y="120000"/>
                    <a:pt x="120000" y="94736"/>
                    <a:pt x="120000" y="56842"/>
                  </a:cubicBezTo>
                  <a:cubicBezTo>
                    <a:pt x="120000" y="25263"/>
                    <a:pt x="118431" y="0"/>
                    <a:pt x="11647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300"/>
                <a:buFont typeface="Arial"/>
                <a:buNone/>
              </a:pPr>
              <a:endParaRPr sz="4300" b="0" i="0" u="none" strike="noStrike" cap="none">
                <a:solidFill>
                  <a:schemeClr val="dk1"/>
                </a:solidFill>
                <a:latin typeface="Open Sans Light"/>
                <a:ea typeface="Open Sans Light"/>
                <a:cs typeface="Open Sans Light"/>
                <a:sym typeface="Open Sans Light"/>
              </a:endParaRPr>
            </a:p>
          </p:txBody>
        </p:sp>
        <p:sp>
          <p:nvSpPr>
            <p:cNvPr id="552" name="Google Shape;552;p74"/>
            <p:cNvSpPr/>
            <p:nvPr/>
          </p:nvSpPr>
          <p:spPr>
            <a:xfrm>
              <a:off x="7913688" y="-280988"/>
              <a:ext cx="1733550" cy="2306638"/>
            </a:xfrm>
            <a:custGeom>
              <a:avLst/>
              <a:gdLst/>
              <a:ahLst/>
              <a:cxnLst/>
              <a:rect l="l" t="t" r="r" b="b"/>
              <a:pathLst>
                <a:path w="120000" h="120000" extrusionOk="0">
                  <a:moveTo>
                    <a:pt x="92287" y="2352"/>
                  </a:moveTo>
                  <a:cubicBezTo>
                    <a:pt x="90457" y="784"/>
                    <a:pt x="87843" y="0"/>
                    <a:pt x="84967" y="0"/>
                  </a:cubicBezTo>
                  <a:cubicBezTo>
                    <a:pt x="14901" y="0"/>
                    <a:pt x="14901" y="0"/>
                    <a:pt x="14901" y="0"/>
                  </a:cubicBezTo>
                  <a:cubicBezTo>
                    <a:pt x="6797" y="0"/>
                    <a:pt x="0" y="4901"/>
                    <a:pt x="0" y="11176"/>
                  </a:cubicBezTo>
                  <a:cubicBezTo>
                    <a:pt x="0" y="108823"/>
                    <a:pt x="0" y="108823"/>
                    <a:pt x="0" y="108823"/>
                  </a:cubicBezTo>
                  <a:cubicBezTo>
                    <a:pt x="0" y="115098"/>
                    <a:pt x="6797" y="120000"/>
                    <a:pt x="14901" y="120000"/>
                  </a:cubicBezTo>
                  <a:cubicBezTo>
                    <a:pt x="105098" y="120000"/>
                    <a:pt x="105098" y="120000"/>
                    <a:pt x="105098" y="120000"/>
                  </a:cubicBezTo>
                  <a:cubicBezTo>
                    <a:pt x="113464" y="120000"/>
                    <a:pt x="119999" y="115098"/>
                    <a:pt x="119999" y="108823"/>
                  </a:cubicBezTo>
                  <a:cubicBezTo>
                    <a:pt x="119999" y="30000"/>
                    <a:pt x="119999" y="30000"/>
                    <a:pt x="119999" y="30000"/>
                  </a:cubicBezTo>
                  <a:cubicBezTo>
                    <a:pt x="119999" y="27058"/>
                    <a:pt x="119999" y="24901"/>
                    <a:pt x="92287" y="2352"/>
                  </a:cubicBezTo>
                  <a:close/>
                  <a:moveTo>
                    <a:pt x="89934" y="11568"/>
                  </a:moveTo>
                  <a:cubicBezTo>
                    <a:pt x="95163" y="15686"/>
                    <a:pt x="102483" y="22156"/>
                    <a:pt x="106928" y="26274"/>
                  </a:cubicBezTo>
                  <a:cubicBezTo>
                    <a:pt x="89934" y="26274"/>
                    <a:pt x="89934" y="26274"/>
                    <a:pt x="89934" y="26274"/>
                  </a:cubicBezTo>
                  <a:lnTo>
                    <a:pt x="89934" y="11568"/>
                  </a:lnTo>
                  <a:close/>
                  <a:moveTo>
                    <a:pt x="110065" y="108823"/>
                  </a:moveTo>
                  <a:cubicBezTo>
                    <a:pt x="110065" y="110980"/>
                    <a:pt x="107712" y="112549"/>
                    <a:pt x="105098" y="112549"/>
                  </a:cubicBezTo>
                  <a:cubicBezTo>
                    <a:pt x="14901" y="112549"/>
                    <a:pt x="14901" y="112549"/>
                    <a:pt x="14901" y="112549"/>
                  </a:cubicBezTo>
                  <a:cubicBezTo>
                    <a:pt x="12287" y="112549"/>
                    <a:pt x="9934" y="110980"/>
                    <a:pt x="9934" y="108823"/>
                  </a:cubicBezTo>
                  <a:cubicBezTo>
                    <a:pt x="9934" y="11176"/>
                    <a:pt x="9934" y="11176"/>
                    <a:pt x="9934" y="11176"/>
                  </a:cubicBezTo>
                  <a:cubicBezTo>
                    <a:pt x="9934" y="9215"/>
                    <a:pt x="12287" y="7450"/>
                    <a:pt x="14901" y="7450"/>
                  </a:cubicBezTo>
                  <a:cubicBezTo>
                    <a:pt x="80000" y="7450"/>
                    <a:pt x="80000" y="7450"/>
                    <a:pt x="80000" y="7450"/>
                  </a:cubicBezTo>
                  <a:cubicBezTo>
                    <a:pt x="80000" y="33725"/>
                    <a:pt x="80000" y="33725"/>
                    <a:pt x="80000" y="33725"/>
                  </a:cubicBezTo>
                  <a:cubicBezTo>
                    <a:pt x="110065" y="33725"/>
                    <a:pt x="110065" y="33725"/>
                    <a:pt x="110065" y="33725"/>
                  </a:cubicBezTo>
                  <a:lnTo>
                    <a:pt x="110065" y="108823"/>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300"/>
                <a:buFont typeface="Arial"/>
                <a:buNone/>
              </a:pPr>
              <a:endParaRPr sz="4300" b="0" i="0" u="none" strike="noStrike" cap="none">
                <a:solidFill>
                  <a:schemeClr val="dk1"/>
                </a:solidFill>
                <a:latin typeface="Open Sans Light"/>
                <a:ea typeface="Open Sans Light"/>
                <a:cs typeface="Open Sans Light"/>
                <a:sym typeface="Open Sans Light"/>
              </a:endParaRPr>
            </a:p>
          </p:txBody>
        </p:sp>
        <p:sp>
          <p:nvSpPr>
            <p:cNvPr id="553" name="Google Shape;553;p74"/>
            <p:cNvSpPr/>
            <p:nvPr/>
          </p:nvSpPr>
          <p:spPr>
            <a:xfrm>
              <a:off x="8199438" y="77787"/>
              <a:ext cx="725488" cy="146050"/>
            </a:xfrm>
            <a:custGeom>
              <a:avLst/>
              <a:gdLst/>
              <a:ahLst/>
              <a:cxnLst/>
              <a:rect l="l" t="t" r="r" b="b"/>
              <a:pathLst>
                <a:path w="120000" h="120000" extrusionOk="0">
                  <a:moveTo>
                    <a:pt x="11875" y="120000"/>
                  </a:moveTo>
                  <a:cubicBezTo>
                    <a:pt x="108125" y="120000"/>
                    <a:pt x="108125" y="120000"/>
                    <a:pt x="108125" y="120000"/>
                  </a:cubicBezTo>
                  <a:cubicBezTo>
                    <a:pt x="114375" y="120000"/>
                    <a:pt x="120000" y="92307"/>
                    <a:pt x="120000" y="61538"/>
                  </a:cubicBezTo>
                  <a:cubicBezTo>
                    <a:pt x="120000" y="27692"/>
                    <a:pt x="114375" y="0"/>
                    <a:pt x="108125" y="0"/>
                  </a:cubicBezTo>
                  <a:cubicBezTo>
                    <a:pt x="11875" y="0"/>
                    <a:pt x="11875" y="0"/>
                    <a:pt x="11875" y="0"/>
                  </a:cubicBezTo>
                  <a:cubicBezTo>
                    <a:pt x="5625" y="0"/>
                    <a:pt x="0" y="27692"/>
                    <a:pt x="0" y="61538"/>
                  </a:cubicBezTo>
                  <a:cubicBezTo>
                    <a:pt x="0" y="92307"/>
                    <a:pt x="5625" y="120000"/>
                    <a:pt x="11875"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300"/>
                <a:buFont typeface="Arial"/>
                <a:buNone/>
              </a:pPr>
              <a:endParaRPr sz="4300" b="0" i="0" u="none" strike="noStrike" cap="none">
                <a:solidFill>
                  <a:schemeClr val="dk1"/>
                </a:solidFill>
                <a:latin typeface="Open Sans Light"/>
                <a:ea typeface="Open Sans Light"/>
                <a:cs typeface="Open Sans Light"/>
                <a:sym typeface="Open Sans Light"/>
              </a:endParaRPr>
            </a:p>
          </p:txBody>
        </p:sp>
        <p:sp>
          <p:nvSpPr>
            <p:cNvPr id="554" name="Google Shape;554;p74"/>
            <p:cNvSpPr/>
            <p:nvPr/>
          </p:nvSpPr>
          <p:spPr>
            <a:xfrm>
              <a:off x="8199438" y="438150"/>
              <a:ext cx="725488" cy="73025"/>
            </a:xfrm>
            <a:custGeom>
              <a:avLst/>
              <a:gdLst/>
              <a:ahLst/>
              <a:cxnLst/>
              <a:rect l="l" t="t" r="r" b="b"/>
              <a:pathLst>
                <a:path w="120000" h="120000" extrusionOk="0">
                  <a:moveTo>
                    <a:pt x="6250" y="120000"/>
                  </a:moveTo>
                  <a:cubicBezTo>
                    <a:pt x="113750" y="120000"/>
                    <a:pt x="113750" y="120000"/>
                    <a:pt x="113750" y="120000"/>
                  </a:cubicBezTo>
                  <a:cubicBezTo>
                    <a:pt x="117500" y="120000"/>
                    <a:pt x="120000" y="94736"/>
                    <a:pt x="120000" y="63157"/>
                  </a:cubicBezTo>
                  <a:cubicBezTo>
                    <a:pt x="120000" y="25263"/>
                    <a:pt x="117500" y="0"/>
                    <a:pt x="113750" y="0"/>
                  </a:cubicBezTo>
                  <a:cubicBezTo>
                    <a:pt x="6250" y="0"/>
                    <a:pt x="6250" y="0"/>
                    <a:pt x="6250" y="0"/>
                  </a:cubicBezTo>
                  <a:cubicBezTo>
                    <a:pt x="3125" y="0"/>
                    <a:pt x="0" y="25263"/>
                    <a:pt x="0" y="63157"/>
                  </a:cubicBezTo>
                  <a:cubicBezTo>
                    <a:pt x="0" y="94736"/>
                    <a:pt x="3125" y="120000"/>
                    <a:pt x="6250"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300"/>
                <a:buFont typeface="Arial"/>
                <a:buNone/>
              </a:pPr>
              <a:endParaRPr sz="4300" b="0" i="0" u="none" strike="noStrike" cap="none">
                <a:solidFill>
                  <a:schemeClr val="dk1"/>
                </a:solidFill>
                <a:latin typeface="Open Sans Light"/>
                <a:ea typeface="Open Sans Light"/>
                <a:cs typeface="Open Sans Light"/>
                <a:sym typeface="Open Sans Light"/>
              </a:endParaRPr>
            </a:p>
          </p:txBody>
        </p:sp>
        <p:sp>
          <p:nvSpPr>
            <p:cNvPr id="555" name="Google Shape;555;p74"/>
            <p:cNvSpPr/>
            <p:nvPr/>
          </p:nvSpPr>
          <p:spPr>
            <a:xfrm>
              <a:off x="8199438" y="657225"/>
              <a:ext cx="1160463" cy="71438"/>
            </a:xfrm>
            <a:custGeom>
              <a:avLst/>
              <a:gdLst/>
              <a:ahLst/>
              <a:cxnLst/>
              <a:rect l="l" t="t" r="r" b="b"/>
              <a:pathLst>
                <a:path w="120000" h="120000" extrusionOk="0">
                  <a:moveTo>
                    <a:pt x="0" y="56842"/>
                  </a:moveTo>
                  <a:cubicBezTo>
                    <a:pt x="0" y="88421"/>
                    <a:pt x="1954" y="120000"/>
                    <a:pt x="3908" y="120000"/>
                  </a:cubicBezTo>
                  <a:cubicBezTo>
                    <a:pt x="116091" y="120000"/>
                    <a:pt x="116091" y="120000"/>
                    <a:pt x="116091" y="120000"/>
                  </a:cubicBezTo>
                  <a:cubicBezTo>
                    <a:pt x="118045" y="120000"/>
                    <a:pt x="119999" y="88421"/>
                    <a:pt x="119999" y="56842"/>
                  </a:cubicBezTo>
                  <a:cubicBezTo>
                    <a:pt x="119999" y="25263"/>
                    <a:pt x="118045" y="0"/>
                    <a:pt x="116091" y="0"/>
                  </a:cubicBezTo>
                  <a:cubicBezTo>
                    <a:pt x="3908" y="0"/>
                    <a:pt x="3908" y="0"/>
                    <a:pt x="3908" y="0"/>
                  </a:cubicBezTo>
                  <a:cubicBezTo>
                    <a:pt x="1954" y="0"/>
                    <a:pt x="0" y="25263"/>
                    <a:pt x="0" y="5684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300"/>
                <a:buFont typeface="Arial"/>
                <a:buNone/>
              </a:pPr>
              <a:endParaRPr sz="4300" b="0" i="0" u="none" strike="noStrike" cap="none">
                <a:solidFill>
                  <a:schemeClr val="dk1"/>
                </a:solidFill>
                <a:latin typeface="Open Sans Light"/>
                <a:ea typeface="Open Sans Light"/>
                <a:cs typeface="Open Sans Light"/>
                <a:sym typeface="Open Sans Light"/>
              </a:endParaRPr>
            </a:p>
          </p:txBody>
        </p:sp>
        <p:sp>
          <p:nvSpPr>
            <p:cNvPr id="556" name="Google Shape;556;p74"/>
            <p:cNvSpPr/>
            <p:nvPr/>
          </p:nvSpPr>
          <p:spPr>
            <a:xfrm>
              <a:off x="8199438" y="1087437"/>
              <a:ext cx="1160463" cy="74613"/>
            </a:xfrm>
            <a:custGeom>
              <a:avLst/>
              <a:gdLst/>
              <a:ahLst/>
              <a:cxnLst/>
              <a:rect l="l" t="t" r="r" b="b"/>
              <a:pathLst>
                <a:path w="120000" h="120000" extrusionOk="0">
                  <a:moveTo>
                    <a:pt x="116091" y="120000"/>
                  </a:moveTo>
                  <a:cubicBezTo>
                    <a:pt x="118045" y="120000"/>
                    <a:pt x="119999" y="90000"/>
                    <a:pt x="119999" y="60000"/>
                  </a:cubicBezTo>
                  <a:cubicBezTo>
                    <a:pt x="119999" y="30000"/>
                    <a:pt x="118045" y="0"/>
                    <a:pt x="116091" y="0"/>
                  </a:cubicBezTo>
                  <a:cubicBezTo>
                    <a:pt x="3908" y="0"/>
                    <a:pt x="3908" y="0"/>
                    <a:pt x="3908" y="0"/>
                  </a:cubicBezTo>
                  <a:cubicBezTo>
                    <a:pt x="1954" y="0"/>
                    <a:pt x="0" y="30000"/>
                    <a:pt x="0" y="60000"/>
                  </a:cubicBezTo>
                  <a:cubicBezTo>
                    <a:pt x="0" y="90000"/>
                    <a:pt x="1954" y="120000"/>
                    <a:pt x="3908" y="120000"/>
                  </a:cubicBezTo>
                  <a:lnTo>
                    <a:pt x="116091" y="12000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300"/>
                <a:buFont typeface="Arial"/>
                <a:buNone/>
              </a:pPr>
              <a:endParaRPr sz="4300" b="0" i="0" u="none" strike="noStrike" cap="none">
                <a:solidFill>
                  <a:schemeClr val="dk1"/>
                </a:solidFill>
                <a:latin typeface="Open Sans Light"/>
                <a:ea typeface="Open Sans Light"/>
                <a:cs typeface="Open Sans Light"/>
                <a:sym typeface="Open Sans Light"/>
              </a:endParaRPr>
            </a:p>
          </p:txBody>
        </p:sp>
        <p:sp>
          <p:nvSpPr>
            <p:cNvPr id="557" name="Google Shape;557;p74"/>
            <p:cNvSpPr/>
            <p:nvPr/>
          </p:nvSpPr>
          <p:spPr>
            <a:xfrm>
              <a:off x="8199438" y="871537"/>
              <a:ext cx="1089025" cy="73025"/>
            </a:xfrm>
            <a:custGeom>
              <a:avLst/>
              <a:gdLst/>
              <a:ahLst/>
              <a:cxnLst/>
              <a:rect l="l" t="t" r="r" b="b"/>
              <a:pathLst>
                <a:path w="120000" h="120000" extrusionOk="0">
                  <a:moveTo>
                    <a:pt x="4166" y="120000"/>
                  </a:moveTo>
                  <a:cubicBezTo>
                    <a:pt x="115833" y="120000"/>
                    <a:pt x="115833" y="120000"/>
                    <a:pt x="115833" y="120000"/>
                  </a:cubicBezTo>
                  <a:cubicBezTo>
                    <a:pt x="117916" y="120000"/>
                    <a:pt x="120000" y="94736"/>
                    <a:pt x="120000" y="63157"/>
                  </a:cubicBezTo>
                  <a:cubicBezTo>
                    <a:pt x="120000" y="25263"/>
                    <a:pt x="117916" y="0"/>
                    <a:pt x="115833" y="0"/>
                  </a:cubicBezTo>
                  <a:cubicBezTo>
                    <a:pt x="4166" y="0"/>
                    <a:pt x="4166" y="0"/>
                    <a:pt x="4166" y="0"/>
                  </a:cubicBezTo>
                  <a:cubicBezTo>
                    <a:pt x="2083" y="0"/>
                    <a:pt x="0" y="25263"/>
                    <a:pt x="0" y="63157"/>
                  </a:cubicBezTo>
                  <a:cubicBezTo>
                    <a:pt x="0" y="94736"/>
                    <a:pt x="2083" y="120000"/>
                    <a:pt x="4166" y="12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300"/>
                <a:buFont typeface="Arial"/>
                <a:buNone/>
              </a:pPr>
              <a:endParaRPr sz="4300" b="0" i="0" u="none" strike="noStrike" cap="none">
                <a:solidFill>
                  <a:schemeClr val="dk1"/>
                </a:solidFill>
                <a:latin typeface="Open Sans Light"/>
                <a:ea typeface="Open Sans Light"/>
                <a:cs typeface="Open Sans Light"/>
                <a:sym typeface="Open Sans Light"/>
              </a:endParaRPr>
            </a:p>
          </p:txBody>
        </p:sp>
      </p:grpSp>
      <p:sp>
        <p:nvSpPr>
          <p:cNvPr id="558" name="Google Shape;558;p74"/>
          <p:cNvSpPr/>
          <p:nvPr/>
        </p:nvSpPr>
        <p:spPr>
          <a:xfrm>
            <a:off x="2386267" y="6960413"/>
            <a:ext cx="495467" cy="483139"/>
          </a:xfrm>
          <a:custGeom>
            <a:avLst/>
            <a:gdLst/>
            <a:ahLst/>
            <a:cxnLst/>
            <a:rect l="l" t="t" r="r" b="b"/>
            <a:pathLst>
              <a:path w="120000" h="120000" extrusionOk="0">
                <a:moveTo>
                  <a:pt x="60038" y="0"/>
                </a:moveTo>
                <a:cubicBezTo>
                  <a:pt x="68338" y="0"/>
                  <a:pt x="76138" y="1566"/>
                  <a:pt x="83394" y="4705"/>
                </a:cubicBezTo>
                <a:cubicBezTo>
                  <a:pt x="90661" y="7822"/>
                  <a:pt x="97016" y="12088"/>
                  <a:pt x="102494" y="17533"/>
                </a:cubicBezTo>
                <a:cubicBezTo>
                  <a:pt x="107955" y="22977"/>
                  <a:pt x="112227" y="29327"/>
                  <a:pt x="115333" y="36611"/>
                </a:cubicBezTo>
                <a:cubicBezTo>
                  <a:pt x="118427" y="43905"/>
                  <a:pt x="119994" y="51700"/>
                  <a:pt x="119994" y="60000"/>
                </a:cubicBezTo>
                <a:cubicBezTo>
                  <a:pt x="119994" y="68311"/>
                  <a:pt x="118427" y="76105"/>
                  <a:pt x="115333" y="83383"/>
                </a:cubicBezTo>
                <a:cubicBezTo>
                  <a:pt x="112227" y="90677"/>
                  <a:pt x="107944" y="97033"/>
                  <a:pt x="102494" y="102461"/>
                </a:cubicBezTo>
                <a:cubicBezTo>
                  <a:pt x="97016" y="107905"/>
                  <a:pt x="90661" y="112172"/>
                  <a:pt x="83394" y="115288"/>
                </a:cubicBezTo>
                <a:cubicBezTo>
                  <a:pt x="76138" y="118444"/>
                  <a:pt x="68338" y="119994"/>
                  <a:pt x="60038" y="119994"/>
                </a:cubicBezTo>
                <a:cubicBezTo>
                  <a:pt x="51716" y="119994"/>
                  <a:pt x="43916" y="118444"/>
                  <a:pt x="36633" y="115288"/>
                </a:cubicBezTo>
                <a:cubicBezTo>
                  <a:pt x="29333" y="112172"/>
                  <a:pt x="22977" y="107905"/>
                  <a:pt x="17544" y="102461"/>
                </a:cubicBezTo>
                <a:cubicBezTo>
                  <a:pt x="12100" y="97033"/>
                  <a:pt x="7827" y="90677"/>
                  <a:pt x="4705" y="83383"/>
                </a:cubicBezTo>
                <a:cubicBezTo>
                  <a:pt x="1566" y="76105"/>
                  <a:pt x="0" y="68311"/>
                  <a:pt x="0" y="60000"/>
                </a:cubicBezTo>
                <a:cubicBezTo>
                  <a:pt x="0" y="51700"/>
                  <a:pt x="1566" y="43905"/>
                  <a:pt x="4705" y="36611"/>
                </a:cubicBezTo>
                <a:cubicBezTo>
                  <a:pt x="7827" y="29327"/>
                  <a:pt x="12116" y="22977"/>
                  <a:pt x="17544" y="17533"/>
                </a:cubicBezTo>
                <a:cubicBezTo>
                  <a:pt x="22977" y="12088"/>
                  <a:pt x="29333" y="7822"/>
                  <a:pt x="36633" y="4705"/>
                </a:cubicBezTo>
                <a:cubicBezTo>
                  <a:pt x="43900" y="1566"/>
                  <a:pt x="51700" y="0"/>
                  <a:pt x="60038" y="0"/>
                </a:cubicBezTo>
                <a:moveTo>
                  <a:pt x="60038" y="101972"/>
                </a:moveTo>
                <a:cubicBezTo>
                  <a:pt x="65888" y="101972"/>
                  <a:pt x="71355" y="100877"/>
                  <a:pt x="76422" y="98677"/>
                </a:cubicBezTo>
                <a:cubicBezTo>
                  <a:pt x="81477" y="96466"/>
                  <a:pt x="85905" y="93472"/>
                  <a:pt x="89705" y="89661"/>
                </a:cubicBezTo>
                <a:cubicBezTo>
                  <a:pt x="93533" y="85850"/>
                  <a:pt x="96544" y="81422"/>
                  <a:pt x="98744" y="76372"/>
                </a:cubicBezTo>
                <a:cubicBezTo>
                  <a:pt x="100938" y="71322"/>
                  <a:pt x="102038" y="65850"/>
                  <a:pt x="102038" y="59994"/>
                </a:cubicBezTo>
                <a:cubicBezTo>
                  <a:pt x="102038" y="54144"/>
                  <a:pt x="100938" y="48688"/>
                  <a:pt x="98744" y="43622"/>
                </a:cubicBezTo>
                <a:cubicBezTo>
                  <a:pt x="96533" y="38566"/>
                  <a:pt x="93533" y="34144"/>
                  <a:pt x="89705" y="30333"/>
                </a:cubicBezTo>
                <a:cubicBezTo>
                  <a:pt x="85922" y="26522"/>
                  <a:pt x="81477" y="23527"/>
                  <a:pt x="76377" y="21327"/>
                </a:cubicBezTo>
                <a:cubicBezTo>
                  <a:pt x="71288" y="19133"/>
                  <a:pt x="65844" y="18022"/>
                  <a:pt x="60038" y="18022"/>
                </a:cubicBezTo>
                <a:cubicBezTo>
                  <a:pt x="54183" y="18022"/>
                  <a:pt x="48688" y="19133"/>
                  <a:pt x="43616" y="21327"/>
                </a:cubicBezTo>
                <a:cubicBezTo>
                  <a:pt x="38533" y="23527"/>
                  <a:pt x="34105" y="26522"/>
                  <a:pt x="30305" y="30333"/>
                </a:cubicBezTo>
                <a:cubicBezTo>
                  <a:pt x="26511" y="34144"/>
                  <a:pt x="23527" y="38566"/>
                  <a:pt x="21327" y="43622"/>
                </a:cubicBezTo>
                <a:cubicBezTo>
                  <a:pt x="19133" y="48688"/>
                  <a:pt x="18033" y="54144"/>
                  <a:pt x="18033" y="59994"/>
                </a:cubicBezTo>
                <a:cubicBezTo>
                  <a:pt x="18033" y="65850"/>
                  <a:pt x="19133" y="71322"/>
                  <a:pt x="21327" y="76372"/>
                </a:cubicBezTo>
                <a:cubicBezTo>
                  <a:pt x="23544" y="81422"/>
                  <a:pt x="26522" y="85850"/>
                  <a:pt x="30305" y="89661"/>
                </a:cubicBezTo>
                <a:cubicBezTo>
                  <a:pt x="34088" y="93472"/>
                  <a:pt x="38516" y="96466"/>
                  <a:pt x="43616" y="98677"/>
                </a:cubicBezTo>
                <a:cubicBezTo>
                  <a:pt x="48688" y="100888"/>
                  <a:pt x="54183" y="101972"/>
                  <a:pt x="60038" y="101972"/>
                </a:cubicBezTo>
                <a:moveTo>
                  <a:pt x="81522" y="41094"/>
                </a:moveTo>
                <a:cubicBezTo>
                  <a:pt x="82027" y="40594"/>
                  <a:pt x="82716" y="40344"/>
                  <a:pt x="83594" y="40344"/>
                </a:cubicBezTo>
                <a:cubicBezTo>
                  <a:pt x="84477" y="40344"/>
                  <a:pt x="85183" y="40594"/>
                  <a:pt x="85733" y="41094"/>
                </a:cubicBezTo>
                <a:lnTo>
                  <a:pt x="94288" y="49722"/>
                </a:lnTo>
                <a:cubicBezTo>
                  <a:pt x="94805" y="50222"/>
                  <a:pt x="95072" y="50916"/>
                  <a:pt x="95100" y="51794"/>
                </a:cubicBezTo>
                <a:cubicBezTo>
                  <a:pt x="95116" y="52655"/>
                  <a:pt x="94850" y="53361"/>
                  <a:pt x="94288" y="53850"/>
                </a:cubicBezTo>
                <a:lnTo>
                  <a:pt x="63566" y="84638"/>
                </a:lnTo>
                <a:cubicBezTo>
                  <a:pt x="62972" y="85238"/>
                  <a:pt x="62155" y="85755"/>
                  <a:pt x="61133" y="86144"/>
                </a:cubicBezTo>
                <a:cubicBezTo>
                  <a:pt x="60116" y="86538"/>
                  <a:pt x="59172" y="86744"/>
                  <a:pt x="58311" y="86744"/>
                </a:cubicBezTo>
                <a:lnTo>
                  <a:pt x="49738" y="86744"/>
                </a:lnTo>
                <a:cubicBezTo>
                  <a:pt x="48938" y="86744"/>
                  <a:pt x="48027" y="86538"/>
                  <a:pt x="46961" y="86144"/>
                </a:cubicBezTo>
                <a:cubicBezTo>
                  <a:pt x="45894" y="85755"/>
                  <a:pt x="45077" y="85238"/>
                  <a:pt x="44483" y="84638"/>
                </a:cubicBezTo>
                <a:lnTo>
                  <a:pt x="25705" y="65861"/>
                </a:lnTo>
                <a:cubicBezTo>
                  <a:pt x="25205" y="65377"/>
                  <a:pt x="24955" y="64688"/>
                  <a:pt x="24955" y="63811"/>
                </a:cubicBezTo>
                <a:cubicBezTo>
                  <a:pt x="24955" y="62927"/>
                  <a:pt x="25205" y="62255"/>
                  <a:pt x="25705" y="61738"/>
                </a:cubicBezTo>
                <a:lnTo>
                  <a:pt x="34338" y="53111"/>
                </a:lnTo>
                <a:cubicBezTo>
                  <a:pt x="34844" y="52594"/>
                  <a:pt x="35533" y="52355"/>
                  <a:pt x="36411" y="52355"/>
                </a:cubicBezTo>
                <a:cubicBezTo>
                  <a:pt x="37294" y="52355"/>
                  <a:pt x="37983" y="52594"/>
                  <a:pt x="38483" y="53111"/>
                </a:cubicBezTo>
                <a:lnTo>
                  <a:pt x="51872" y="66633"/>
                </a:lnTo>
                <a:cubicBezTo>
                  <a:pt x="53316" y="67872"/>
                  <a:pt x="54777" y="67872"/>
                  <a:pt x="56222" y="66633"/>
                </a:cubicBezTo>
                <a:lnTo>
                  <a:pt x="81522" y="41094"/>
                </a:lnTo>
                <a:close/>
              </a:path>
            </a:pathLst>
          </a:custGeom>
          <a:solidFill>
            <a:srgbClr val="7F7F7F"/>
          </a:solidFill>
          <a:ln>
            <a:noFill/>
          </a:ln>
        </p:spPr>
        <p:txBody>
          <a:bodyPr spcFirstLastPara="1" wrap="square" lIns="38075" tIns="38075" rIns="38075" bIns="38075" anchor="ctr" anchorCtr="0">
            <a:noAutofit/>
          </a:bodyPr>
          <a:lstStyle/>
          <a:p>
            <a:pPr marL="0" marR="0" lvl="0" indent="0" algn="ctr" rtl="0">
              <a:lnSpc>
                <a:spcPct val="100000"/>
              </a:lnSpc>
              <a:spcBef>
                <a:spcPts val="0"/>
              </a:spcBef>
              <a:spcAft>
                <a:spcPts val="0"/>
              </a:spcAft>
              <a:buClr>
                <a:srgbClr val="000000"/>
              </a:buClr>
              <a:buSzPts val="2100"/>
              <a:buFont typeface="Arial"/>
              <a:buNone/>
            </a:pPr>
            <a:endParaRPr sz="2100" b="0" i="0" u="none" strike="noStrike" cap="none">
              <a:solidFill>
                <a:srgbClr val="44CEB9"/>
              </a:solidFill>
              <a:latin typeface="Gill Sans"/>
              <a:ea typeface="Gill Sans"/>
              <a:cs typeface="Gill Sans"/>
              <a:sym typeface="Gill Sans"/>
            </a:endParaRPr>
          </a:p>
        </p:txBody>
      </p:sp>
      <p:sp>
        <p:nvSpPr>
          <p:cNvPr id="559" name="Google Shape;559;p74"/>
          <p:cNvSpPr/>
          <p:nvPr/>
        </p:nvSpPr>
        <p:spPr>
          <a:xfrm>
            <a:off x="2435066" y="8510861"/>
            <a:ext cx="497454" cy="531453"/>
          </a:xfrm>
          <a:custGeom>
            <a:avLst/>
            <a:gdLst/>
            <a:ahLst/>
            <a:cxnLst/>
            <a:rect l="l" t="t" r="r" b="b"/>
            <a:pathLst>
              <a:path w="120000" h="120000" extrusionOk="0">
                <a:moveTo>
                  <a:pt x="60027" y="0"/>
                </a:moveTo>
                <a:cubicBezTo>
                  <a:pt x="68350" y="0"/>
                  <a:pt x="76133" y="1550"/>
                  <a:pt x="83405" y="4688"/>
                </a:cubicBezTo>
                <a:cubicBezTo>
                  <a:pt x="90672" y="7827"/>
                  <a:pt x="97027" y="12094"/>
                  <a:pt x="102494" y="17538"/>
                </a:cubicBezTo>
                <a:cubicBezTo>
                  <a:pt x="107955" y="22966"/>
                  <a:pt x="112244" y="29316"/>
                  <a:pt x="115333" y="36600"/>
                </a:cubicBezTo>
                <a:cubicBezTo>
                  <a:pt x="118444" y="43894"/>
                  <a:pt x="119994" y="51688"/>
                  <a:pt x="119994" y="60005"/>
                </a:cubicBezTo>
                <a:cubicBezTo>
                  <a:pt x="119994" y="68305"/>
                  <a:pt x="118444" y="76100"/>
                  <a:pt x="115333" y="83383"/>
                </a:cubicBezTo>
                <a:cubicBezTo>
                  <a:pt x="112244" y="90677"/>
                  <a:pt x="107938" y="97027"/>
                  <a:pt x="102494" y="102472"/>
                </a:cubicBezTo>
                <a:cubicBezTo>
                  <a:pt x="97027" y="107900"/>
                  <a:pt x="90672" y="112183"/>
                  <a:pt x="83405" y="115305"/>
                </a:cubicBezTo>
                <a:cubicBezTo>
                  <a:pt x="76133" y="118444"/>
                  <a:pt x="68350" y="119994"/>
                  <a:pt x="60027" y="119994"/>
                </a:cubicBezTo>
                <a:cubicBezTo>
                  <a:pt x="51722" y="119994"/>
                  <a:pt x="43922" y="118444"/>
                  <a:pt x="36622" y="115305"/>
                </a:cubicBezTo>
                <a:cubicBezTo>
                  <a:pt x="29338" y="112183"/>
                  <a:pt x="22977" y="107900"/>
                  <a:pt x="17533" y="102472"/>
                </a:cubicBezTo>
                <a:cubicBezTo>
                  <a:pt x="12100" y="97027"/>
                  <a:pt x="7833" y="90677"/>
                  <a:pt x="4688" y="83383"/>
                </a:cubicBezTo>
                <a:cubicBezTo>
                  <a:pt x="1566" y="76100"/>
                  <a:pt x="0" y="68305"/>
                  <a:pt x="0" y="60005"/>
                </a:cubicBezTo>
                <a:cubicBezTo>
                  <a:pt x="0" y="51688"/>
                  <a:pt x="1566" y="43894"/>
                  <a:pt x="4688" y="36600"/>
                </a:cubicBezTo>
                <a:cubicBezTo>
                  <a:pt x="7833" y="29316"/>
                  <a:pt x="12116" y="22966"/>
                  <a:pt x="17533" y="17538"/>
                </a:cubicBezTo>
                <a:cubicBezTo>
                  <a:pt x="22977" y="12094"/>
                  <a:pt x="29338" y="7827"/>
                  <a:pt x="36622" y="4688"/>
                </a:cubicBezTo>
                <a:cubicBezTo>
                  <a:pt x="43922" y="1550"/>
                  <a:pt x="51722" y="0"/>
                  <a:pt x="60027" y="0"/>
                </a:cubicBezTo>
                <a:moveTo>
                  <a:pt x="60027" y="101988"/>
                </a:moveTo>
                <a:cubicBezTo>
                  <a:pt x="65900" y="101988"/>
                  <a:pt x="71361" y="100872"/>
                  <a:pt x="76416" y="98677"/>
                </a:cubicBezTo>
                <a:cubicBezTo>
                  <a:pt x="81472" y="96466"/>
                  <a:pt x="85900" y="93466"/>
                  <a:pt x="89727" y="89672"/>
                </a:cubicBezTo>
                <a:cubicBezTo>
                  <a:pt x="93544" y="85861"/>
                  <a:pt x="96544" y="81422"/>
                  <a:pt x="98738" y="76366"/>
                </a:cubicBezTo>
                <a:cubicBezTo>
                  <a:pt x="100938" y="71316"/>
                  <a:pt x="102055" y="65855"/>
                  <a:pt x="102055" y="60005"/>
                </a:cubicBezTo>
                <a:cubicBezTo>
                  <a:pt x="102055" y="54138"/>
                  <a:pt x="100955" y="48677"/>
                  <a:pt x="98738" y="43627"/>
                </a:cubicBezTo>
                <a:cubicBezTo>
                  <a:pt x="96527" y="38577"/>
                  <a:pt x="93544" y="34150"/>
                  <a:pt x="89727" y="30322"/>
                </a:cubicBezTo>
                <a:cubicBezTo>
                  <a:pt x="85916" y="26527"/>
                  <a:pt x="81472" y="23527"/>
                  <a:pt x="76388" y="21316"/>
                </a:cubicBezTo>
                <a:cubicBezTo>
                  <a:pt x="71300" y="19122"/>
                  <a:pt x="65838" y="18005"/>
                  <a:pt x="60027" y="18005"/>
                </a:cubicBezTo>
                <a:cubicBezTo>
                  <a:pt x="54172" y="18005"/>
                  <a:pt x="48694" y="19122"/>
                  <a:pt x="43605" y="21316"/>
                </a:cubicBezTo>
                <a:cubicBezTo>
                  <a:pt x="38522" y="23527"/>
                  <a:pt x="34094" y="26527"/>
                  <a:pt x="30311" y="30322"/>
                </a:cubicBezTo>
                <a:cubicBezTo>
                  <a:pt x="26527" y="34150"/>
                  <a:pt x="23527" y="38577"/>
                  <a:pt x="21333" y="43627"/>
                </a:cubicBezTo>
                <a:cubicBezTo>
                  <a:pt x="19116" y="48677"/>
                  <a:pt x="18016" y="54138"/>
                  <a:pt x="18016" y="60005"/>
                </a:cubicBezTo>
                <a:cubicBezTo>
                  <a:pt x="18016" y="65855"/>
                  <a:pt x="19116" y="71316"/>
                  <a:pt x="21333" y="76366"/>
                </a:cubicBezTo>
                <a:cubicBezTo>
                  <a:pt x="23544" y="81422"/>
                  <a:pt x="26527" y="85861"/>
                  <a:pt x="30311" y="89672"/>
                </a:cubicBezTo>
                <a:cubicBezTo>
                  <a:pt x="34077" y="93466"/>
                  <a:pt x="38505" y="96466"/>
                  <a:pt x="43605" y="98677"/>
                </a:cubicBezTo>
                <a:cubicBezTo>
                  <a:pt x="48694" y="100872"/>
                  <a:pt x="54172" y="101988"/>
                  <a:pt x="60027" y="101988"/>
                </a:cubicBezTo>
                <a:moveTo>
                  <a:pt x="80766" y="60005"/>
                </a:moveTo>
                <a:cubicBezTo>
                  <a:pt x="82416" y="60005"/>
                  <a:pt x="83827" y="60583"/>
                  <a:pt x="85022" y="61761"/>
                </a:cubicBezTo>
                <a:cubicBezTo>
                  <a:pt x="86183" y="62955"/>
                  <a:pt x="86761" y="64350"/>
                  <a:pt x="86761" y="66011"/>
                </a:cubicBezTo>
                <a:lnTo>
                  <a:pt x="86761" y="72022"/>
                </a:lnTo>
                <a:cubicBezTo>
                  <a:pt x="86761" y="73672"/>
                  <a:pt x="86183" y="75083"/>
                  <a:pt x="85022" y="76255"/>
                </a:cubicBezTo>
                <a:cubicBezTo>
                  <a:pt x="83827" y="77433"/>
                  <a:pt x="82416" y="78016"/>
                  <a:pt x="80766" y="78016"/>
                </a:cubicBezTo>
                <a:lnTo>
                  <a:pt x="53716" y="78016"/>
                </a:lnTo>
                <a:cubicBezTo>
                  <a:pt x="52072" y="78016"/>
                  <a:pt x="50638" y="77433"/>
                  <a:pt x="49461" y="76255"/>
                </a:cubicBezTo>
                <a:cubicBezTo>
                  <a:pt x="48283" y="75083"/>
                  <a:pt x="47705" y="73666"/>
                  <a:pt x="47705" y="72022"/>
                </a:cubicBezTo>
                <a:lnTo>
                  <a:pt x="47705" y="37083"/>
                </a:lnTo>
                <a:cubicBezTo>
                  <a:pt x="47705" y="35438"/>
                  <a:pt x="48283" y="34027"/>
                  <a:pt x="49461" y="32866"/>
                </a:cubicBezTo>
                <a:cubicBezTo>
                  <a:pt x="50627" y="31655"/>
                  <a:pt x="52055" y="31077"/>
                  <a:pt x="53716" y="31077"/>
                </a:cubicBezTo>
                <a:lnTo>
                  <a:pt x="59727" y="31077"/>
                </a:lnTo>
                <a:cubicBezTo>
                  <a:pt x="61472" y="31077"/>
                  <a:pt x="62900" y="31655"/>
                  <a:pt x="64000" y="32866"/>
                </a:cubicBezTo>
                <a:cubicBezTo>
                  <a:pt x="65100" y="34027"/>
                  <a:pt x="65650" y="35438"/>
                  <a:pt x="65650" y="37083"/>
                </a:cubicBezTo>
                <a:lnTo>
                  <a:pt x="65650" y="60005"/>
                </a:lnTo>
                <a:lnTo>
                  <a:pt x="80766" y="60005"/>
                </a:lnTo>
                <a:close/>
              </a:path>
            </a:pathLst>
          </a:custGeom>
          <a:solidFill>
            <a:srgbClr val="7F7F7F"/>
          </a:solidFill>
          <a:ln>
            <a:noFill/>
          </a:ln>
        </p:spPr>
        <p:txBody>
          <a:bodyPr spcFirstLastPara="1" wrap="square" lIns="38075" tIns="38075" rIns="38075" bIns="38075" anchor="ctr" anchorCtr="0">
            <a:noAutofit/>
          </a:bodyPr>
          <a:lstStyle/>
          <a:p>
            <a:pPr marL="0" marR="0" lvl="0" indent="0" algn="ctr" rtl="0">
              <a:lnSpc>
                <a:spcPct val="100000"/>
              </a:lnSpc>
              <a:spcBef>
                <a:spcPts val="0"/>
              </a:spcBef>
              <a:spcAft>
                <a:spcPts val="0"/>
              </a:spcAft>
              <a:buClr>
                <a:srgbClr val="000000"/>
              </a:buClr>
              <a:buSzPts val="2100"/>
              <a:buFont typeface="Arial"/>
              <a:buNone/>
            </a:pPr>
            <a:endParaRPr sz="2100" b="0" i="0" u="none" strike="noStrike" cap="none">
              <a:solidFill>
                <a:srgbClr val="44CEB9"/>
              </a:solidFill>
              <a:latin typeface="Gill Sans"/>
              <a:ea typeface="Gill Sans"/>
              <a:cs typeface="Gill Sans"/>
              <a:sym typeface="Gill Sans"/>
            </a:endParaRPr>
          </a:p>
        </p:txBody>
      </p:sp>
      <p:grpSp>
        <p:nvGrpSpPr>
          <p:cNvPr id="560" name="Google Shape;560;p74"/>
          <p:cNvGrpSpPr/>
          <p:nvPr/>
        </p:nvGrpSpPr>
        <p:grpSpPr>
          <a:xfrm>
            <a:off x="2349492" y="5565196"/>
            <a:ext cx="535739" cy="509773"/>
            <a:chOff x="1588" y="4763"/>
            <a:chExt cx="6746875" cy="6419850"/>
          </a:xfrm>
        </p:grpSpPr>
        <p:sp>
          <p:nvSpPr>
            <p:cNvPr id="561" name="Google Shape;561;p74"/>
            <p:cNvSpPr/>
            <p:nvPr/>
          </p:nvSpPr>
          <p:spPr>
            <a:xfrm>
              <a:off x="1588" y="4763"/>
              <a:ext cx="6746875" cy="6419850"/>
            </a:xfrm>
            <a:custGeom>
              <a:avLst/>
              <a:gdLst/>
              <a:ahLst/>
              <a:cxnLst/>
              <a:rect l="l" t="t" r="r" b="b"/>
              <a:pathLst>
                <a:path w="120000" h="120000" extrusionOk="0">
                  <a:moveTo>
                    <a:pt x="109910" y="0"/>
                  </a:moveTo>
                  <a:cubicBezTo>
                    <a:pt x="10089" y="0"/>
                    <a:pt x="10089" y="0"/>
                    <a:pt x="10089" y="0"/>
                  </a:cubicBezTo>
                  <a:cubicBezTo>
                    <a:pt x="4543" y="0"/>
                    <a:pt x="0" y="4704"/>
                    <a:pt x="0" y="10602"/>
                  </a:cubicBezTo>
                  <a:cubicBezTo>
                    <a:pt x="0" y="91772"/>
                    <a:pt x="0" y="91772"/>
                    <a:pt x="0" y="91772"/>
                  </a:cubicBezTo>
                  <a:cubicBezTo>
                    <a:pt x="0" y="97600"/>
                    <a:pt x="4543" y="102375"/>
                    <a:pt x="10089" y="102375"/>
                  </a:cubicBezTo>
                  <a:cubicBezTo>
                    <a:pt x="40489" y="102375"/>
                    <a:pt x="40489" y="102375"/>
                    <a:pt x="40489" y="102375"/>
                  </a:cubicBezTo>
                  <a:cubicBezTo>
                    <a:pt x="38886" y="104482"/>
                    <a:pt x="36347" y="107220"/>
                    <a:pt x="35144" y="108484"/>
                  </a:cubicBezTo>
                  <a:cubicBezTo>
                    <a:pt x="33808" y="109818"/>
                    <a:pt x="32806" y="110871"/>
                    <a:pt x="32271" y="111644"/>
                  </a:cubicBezTo>
                  <a:cubicBezTo>
                    <a:pt x="31536" y="112697"/>
                    <a:pt x="31202" y="114733"/>
                    <a:pt x="32004" y="116489"/>
                  </a:cubicBezTo>
                  <a:cubicBezTo>
                    <a:pt x="32806" y="118104"/>
                    <a:pt x="34743" y="120000"/>
                    <a:pt x="39621" y="120000"/>
                  </a:cubicBezTo>
                  <a:cubicBezTo>
                    <a:pt x="80378" y="120000"/>
                    <a:pt x="80378" y="120000"/>
                    <a:pt x="80378" y="120000"/>
                  </a:cubicBezTo>
                  <a:cubicBezTo>
                    <a:pt x="85256" y="120000"/>
                    <a:pt x="87193" y="118104"/>
                    <a:pt x="87928" y="116489"/>
                  </a:cubicBezTo>
                  <a:cubicBezTo>
                    <a:pt x="88797" y="114733"/>
                    <a:pt x="88463" y="112697"/>
                    <a:pt x="87661" y="111644"/>
                  </a:cubicBezTo>
                  <a:cubicBezTo>
                    <a:pt x="87126" y="110871"/>
                    <a:pt x="86124" y="109818"/>
                    <a:pt x="84855" y="108484"/>
                  </a:cubicBezTo>
                  <a:cubicBezTo>
                    <a:pt x="83652" y="107220"/>
                    <a:pt x="81046" y="104482"/>
                    <a:pt x="79510" y="102375"/>
                  </a:cubicBezTo>
                  <a:cubicBezTo>
                    <a:pt x="109910" y="102375"/>
                    <a:pt x="109910" y="102375"/>
                    <a:pt x="109910" y="102375"/>
                  </a:cubicBezTo>
                  <a:cubicBezTo>
                    <a:pt x="115456" y="102375"/>
                    <a:pt x="120000" y="97600"/>
                    <a:pt x="120000" y="91772"/>
                  </a:cubicBezTo>
                  <a:cubicBezTo>
                    <a:pt x="120000" y="10602"/>
                    <a:pt x="120000" y="10602"/>
                    <a:pt x="120000" y="10602"/>
                  </a:cubicBezTo>
                  <a:cubicBezTo>
                    <a:pt x="120000" y="4704"/>
                    <a:pt x="115456" y="0"/>
                    <a:pt x="109910" y="0"/>
                  </a:cubicBezTo>
                  <a:close/>
                  <a:moveTo>
                    <a:pt x="82249" y="111293"/>
                  </a:moveTo>
                  <a:cubicBezTo>
                    <a:pt x="83318" y="112416"/>
                    <a:pt x="84320" y="113469"/>
                    <a:pt x="84654" y="113891"/>
                  </a:cubicBezTo>
                  <a:cubicBezTo>
                    <a:pt x="84654" y="113891"/>
                    <a:pt x="84788" y="114382"/>
                    <a:pt x="84521" y="114803"/>
                  </a:cubicBezTo>
                  <a:cubicBezTo>
                    <a:pt x="84053" y="115576"/>
                    <a:pt x="82516" y="116067"/>
                    <a:pt x="80378" y="116067"/>
                  </a:cubicBezTo>
                  <a:cubicBezTo>
                    <a:pt x="39621" y="116067"/>
                    <a:pt x="39621" y="116067"/>
                    <a:pt x="39621" y="116067"/>
                  </a:cubicBezTo>
                  <a:cubicBezTo>
                    <a:pt x="37483" y="116067"/>
                    <a:pt x="35946" y="115576"/>
                    <a:pt x="35412" y="114803"/>
                  </a:cubicBezTo>
                  <a:cubicBezTo>
                    <a:pt x="35211" y="114382"/>
                    <a:pt x="35278" y="113961"/>
                    <a:pt x="35278" y="113961"/>
                  </a:cubicBezTo>
                  <a:cubicBezTo>
                    <a:pt x="35278" y="113961"/>
                    <a:pt x="35278" y="113961"/>
                    <a:pt x="35278" y="113961"/>
                  </a:cubicBezTo>
                  <a:cubicBezTo>
                    <a:pt x="35679" y="113469"/>
                    <a:pt x="36681" y="112416"/>
                    <a:pt x="37750" y="111293"/>
                  </a:cubicBezTo>
                  <a:cubicBezTo>
                    <a:pt x="41024" y="107852"/>
                    <a:pt x="43697" y="104903"/>
                    <a:pt x="44899" y="102375"/>
                  </a:cubicBezTo>
                  <a:cubicBezTo>
                    <a:pt x="75100" y="102375"/>
                    <a:pt x="75100" y="102375"/>
                    <a:pt x="75100" y="102375"/>
                  </a:cubicBezTo>
                  <a:cubicBezTo>
                    <a:pt x="76302" y="104903"/>
                    <a:pt x="78975" y="107852"/>
                    <a:pt x="82249" y="111293"/>
                  </a:cubicBezTo>
                  <a:close/>
                  <a:moveTo>
                    <a:pt x="112516" y="91772"/>
                  </a:moveTo>
                  <a:cubicBezTo>
                    <a:pt x="112516" y="93247"/>
                    <a:pt x="111314" y="94511"/>
                    <a:pt x="109910" y="94511"/>
                  </a:cubicBezTo>
                  <a:cubicBezTo>
                    <a:pt x="10089" y="94511"/>
                    <a:pt x="10089" y="94511"/>
                    <a:pt x="10089" y="94511"/>
                  </a:cubicBezTo>
                  <a:cubicBezTo>
                    <a:pt x="8619" y="94511"/>
                    <a:pt x="7483" y="93247"/>
                    <a:pt x="7483" y="91772"/>
                  </a:cubicBezTo>
                  <a:cubicBezTo>
                    <a:pt x="7483" y="10602"/>
                    <a:pt x="7483" y="10602"/>
                    <a:pt x="7483" y="10602"/>
                  </a:cubicBezTo>
                  <a:cubicBezTo>
                    <a:pt x="7483" y="9057"/>
                    <a:pt x="8619" y="7864"/>
                    <a:pt x="10089" y="7864"/>
                  </a:cubicBezTo>
                  <a:cubicBezTo>
                    <a:pt x="109910" y="7864"/>
                    <a:pt x="109910" y="7864"/>
                    <a:pt x="109910" y="7864"/>
                  </a:cubicBezTo>
                  <a:cubicBezTo>
                    <a:pt x="111314" y="7864"/>
                    <a:pt x="112516" y="9057"/>
                    <a:pt x="112516" y="10602"/>
                  </a:cubicBezTo>
                  <a:lnTo>
                    <a:pt x="112516" y="91772"/>
                  </a:lnTo>
                  <a:close/>
                </a:path>
              </a:pathLst>
            </a:custGeom>
            <a:solidFill>
              <a:schemeClr val="dk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dk1"/>
                </a:solidFill>
                <a:latin typeface="Open Sans Light"/>
                <a:ea typeface="Open Sans Light"/>
                <a:cs typeface="Open Sans Light"/>
                <a:sym typeface="Open Sans Light"/>
              </a:endParaRPr>
            </a:p>
          </p:txBody>
        </p:sp>
        <p:sp>
          <p:nvSpPr>
            <p:cNvPr id="562" name="Google Shape;562;p74"/>
            <p:cNvSpPr/>
            <p:nvPr/>
          </p:nvSpPr>
          <p:spPr>
            <a:xfrm>
              <a:off x="842963" y="846138"/>
              <a:ext cx="5064125" cy="3376613"/>
            </a:xfrm>
            <a:custGeom>
              <a:avLst/>
              <a:gdLst/>
              <a:ahLst/>
              <a:cxnLst/>
              <a:rect l="l" t="t" r="r" b="b"/>
              <a:pathLst>
                <a:path w="120000" h="120000" extrusionOk="0">
                  <a:moveTo>
                    <a:pt x="111454" y="0"/>
                  </a:moveTo>
                  <a:cubicBezTo>
                    <a:pt x="8545" y="0"/>
                    <a:pt x="8545" y="0"/>
                    <a:pt x="8545" y="0"/>
                  </a:cubicBezTo>
                  <a:cubicBezTo>
                    <a:pt x="3827" y="0"/>
                    <a:pt x="0" y="5739"/>
                    <a:pt x="0" y="12680"/>
                  </a:cubicBezTo>
                  <a:cubicBezTo>
                    <a:pt x="0" y="107185"/>
                    <a:pt x="0" y="107185"/>
                    <a:pt x="0" y="107185"/>
                  </a:cubicBezTo>
                  <a:cubicBezTo>
                    <a:pt x="0" y="114260"/>
                    <a:pt x="3827" y="120000"/>
                    <a:pt x="8545" y="120000"/>
                  </a:cubicBezTo>
                  <a:cubicBezTo>
                    <a:pt x="111454" y="120000"/>
                    <a:pt x="111454" y="120000"/>
                    <a:pt x="111454" y="120000"/>
                  </a:cubicBezTo>
                  <a:cubicBezTo>
                    <a:pt x="116172" y="120000"/>
                    <a:pt x="120000" y="114260"/>
                    <a:pt x="120000" y="107185"/>
                  </a:cubicBezTo>
                  <a:cubicBezTo>
                    <a:pt x="120000" y="12680"/>
                    <a:pt x="120000" y="12680"/>
                    <a:pt x="120000" y="12680"/>
                  </a:cubicBezTo>
                  <a:cubicBezTo>
                    <a:pt x="120000" y="5739"/>
                    <a:pt x="116172" y="0"/>
                    <a:pt x="111454" y="0"/>
                  </a:cubicBezTo>
                  <a:close/>
                  <a:moveTo>
                    <a:pt x="114925" y="107185"/>
                  </a:moveTo>
                  <a:cubicBezTo>
                    <a:pt x="114925" y="110122"/>
                    <a:pt x="113412" y="112525"/>
                    <a:pt x="111454" y="112525"/>
                  </a:cubicBezTo>
                  <a:cubicBezTo>
                    <a:pt x="8545" y="112525"/>
                    <a:pt x="8545" y="112525"/>
                    <a:pt x="8545" y="112525"/>
                  </a:cubicBezTo>
                  <a:cubicBezTo>
                    <a:pt x="6587" y="112525"/>
                    <a:pt x="4985" y="110122"/>
                    <a:pt x="4985" y="107185"/>
                  </a:cubicBezTo>
                  <a:cubicBezTo>
                    <a:pt x="4985" y="12680"/>
                    <a:pt x="4985" y="12680"/>
                    <a:pt x="4985" y="12680"/>
                  </a:cubicBezTo>
                  <a:cubicBezTo>
                    <a:pt x="4985" y="9877"/>
                    <a:pt x="6587" y="7474"/>
                    <a:pt x="8545" y="7474"/>
                  </a:cubicBezTo>
                  <a:cubicBezTo>
                    <a:pt x="111454" y="7474"/>
                    <a:pt x="111454" y="7474"/>
                    <a:pt x="111454" y="7474"/>
                  </a:cubicBezTo>
                  <a:cubicBezTo>
                    <a:pt x="113412" y="7474"/>
                    <a:pt x="114925" y="9877"/>
                    <a:pt x="114925" y="12680"/>
                  </a:cubicBezTo>
                  <a:lnTo>
                    <a:pt x="114925" y="107185"/>
                  </a:lnTo>
                  <a:close/>
                </a:path>
              </a:pathLst>
            </a:custGeom>
            <a:solidFill>
              <a:schemeClr val="dk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dk1"/>
                </a:solidFill>
                <a:latin typeface="Open Sans Light"/>
                <a:ea typeface="Open Sans Light"/>
                <a:cs typeface="Open Sans Light"/>
                <a:sym typeface="Open Sans Light"/>
              </a:endParaRPr>
            </a:p>
          </p:txBody>
        </p:sp>
        <p:sp>
          <p:nvSpPr>
            <p:cNvPr id="563" name="Google Shape;563;p74"/>
            <p:cNvSpPr/>
            <p:nvPr/>
          </p:nvSpPr>
          <p:spPr>
            <a:xfrm>
              <a:off x="3059113" y="4321176"/>
              <a:ext cx="631825" cy="630238"/>
            </a:xfrm>
            <a:custGeom>
              <a:avLst/>
              <a:gdLst/>
              <a:ahLst/>
              <a:cxnLst/>
              <a:rect l="l" t="t" r="r" b="b"/>
              <a:pathLst>
                <a:path w="120000" h="120000" extrusionOk="0">
                  <a:moveTo>
                    <a:pt x="60000" y="0"/>
                  </a:moveTo>
                  <a:cubicBezTo>
                    <a:pt x="27142" y="0"/>
                    <a:pt x="0" y="27142"/>
                    <a:pt x="0" y="60000"/>
                  </a:cubicBezTo>
                  <a:cubicBezTo>
                    <a:pt x="0" y="93571"/>
                    <a:pt x="27142" y="120000"/>
                    <a:pt x="60000" y="120000"/>
                  </a:cubicBezTo>
                  <a:cubicBezTo>
                    <a:pt x="92857" y="120000"/>
                    <a:pt x="120000" y="93571"/>
                    <a:pt x="120000" y="60000"/>
                  </a:cubicBezTo>
                  <a:cubicBezTo>
                    <a:pt x="120000" y="27142"/>
                    <a:pt x="92857" y="0"/>
                    <a:pt x="60000" y="0"/>
                  </a:cubicBezTo>
                  <a:close/>
                  <a:moveTo>
                    <a:pt x="60000" y="80000"/>
                  </a:moveTo>
                  <a:cubicBezTo>
                    <a:pt x="48571" y="80000"/>
                    <a:pt x="40000" y="71428"/>
                    <a:pt x="40000" y="60000"/>
                  </a:cubicBezTo>
                  <a:cubicBezTo>
                    <a:pt x="40000" y="49285"/>
                    <a:pt x="48571" y="40000"/>
                    <a:pt x="60000" y="40000"/>
                  </a:cubicBezTo>
                  <a:cubicBezTo>
                    <a:pt x="70714" y="40000"/>
                    <a:pt x="80000" y="49285"/>
                    <a:pt x="80000" y="60000"/>
                  </a:cubicBezTo>
                  <a:cubicBezTo>
                    <a:pt x="80000" y="71428"/>
                    <a:pt x="70714" y="80000"/>
                    <a:pt x="60000" y="80000"/>
                  </a:cubicBezTo>
                  <a:close/>
                </a:path>
              </a:pathLst>
            </a:custGeom>
            <a:solidFill>
              <a:schemeClr val="dk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dk1"/>
                </a:solidFill>
                <a:latin typeface="Open Sans Light"/>
                <a:ea typeface="Open Sans Light"/>
                <a:cs typeface="Open Sans Light"/>
                <a:sym typeface="Open Sans Light"/>
              </a:endParaRPr>
            </a:p>
          </p:txBody>
        </p:sp>
        <p:sp>
          <p:nvSpPr>
            <p:cNvPr id="564" name="Google Shape;564;p74"/>
            <p:cNvSpPr/>
            <p:nvPr/>
          </p:nvSpPr>
          <p:spPr>
            <a:xfrm>
              <a:off x="2528888" y="2533651"/>
              <a:ext cx="628650" cy="1262063"/>
            </a:xfrm>
            <a:custGeom>
              <a:avLst/>
              <a:gdLst/>
              <a:ahLst/>
              <a:cxnLst/>
              <a:rect l="l" t="t" r="r" b="b"/>
              <a:pathLst>
                <a:path w="120000" h="120000" extrusionOk="0">
                  <a:moveTo>
                    <a:pt x="89820" y="0"/>
                  </a:moveTo>
                  <a:cubicBezTo>
                    <a:pt x="30179" y="0"/>
                    <a:pt x="30179" y="0"/>
                    <a:pt x="30179" y="0"/>
                  </a:cubicBezTo>
                  <a:cubicBezTo>
                    <a:pt x="13652" y="0"/>
                    <a:pt x="0" y="6428"/>
                    <a:pt x="0" y="15000"/>
                  </a:cubicBezTo>
                  <a:cubicBezTo>
                    <a:pt x="0" y="105000"/>
                    <a:pt x="0" y="105000"/>
                    <a:pt x="0" y="105000"/>
                  </a:cubicBezTo>
                  <a:cubicBezTo>
                    <a:pt x="0" y="113214"/>
                    <a:pt x="13652" y="120000"/>
                    <a:pt x="30179" y="120000"/>
                  </a:cubicBezTo>
                  <a:cubicBezTo>
                    <a:pt x="89820" y="120000"/>
                    <a:pt x="89820" y="120000"/>
                    <a:pt x="89820" y="120000"/>
                  </a:cubicBezTo>
                  <a:cubicBezTo>
                    <a:pt x="106347" y="120000"/>
                    <a:pt x="120000" y="113214"/>
                    <a:pt x="120000" y="105000"/>
                  </a:cubicBezTo>
                  <a:cubicBezTo>
                    <a:pt x="120000" y="15000"/>
                    <a:pt x="120000" y="15000"/>
                    <a:pt x="120000" y="15000"/>
                  </a:cubicBezTo>
                  <a:cubicBezTo>
                    <a:pt x="120000" y="6428"/>
                    <a:pt x="106347" y="0"/>
                    <a:pt x="8982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dk1"/>
                </a:solidFill>
                <a:latin typeface="Open Sans Light"/>
                <a:ea typeface="Open Sans Light"/>
                <a:cs typeface="Open Sans Light"/>
                <a:sym typeface="Open Sans Light"/>
              </a:endParaRPr>
            </a:p>
          </p:txBody>
        </p:sp>
        <p:sp>
          <p:nvSpPr>
            <p:cNvPr id="565" name="Google Shape;565;p74"/>
            <p:cNvSpPr/>
            <p:nvPr/>
          </p:nvSpPr>
          <p:spPr>
            <a:xfrm>
              <a:off x="4632326" y="1266826"/>
              <a:ext cx="635000" cy="2528888"/>
            </a:xfrm>
            <a:custGeom>
              <a:avLst/>
              <a:gdLst/>
              <a:ahLst/>
              <a:cxnLst/>
              <a:rect l="l" t="t" r="r" b="b"/>
              <a:pathLst>
                <a:path w="120000" h="120000" extrusionOk="0">
                  <a:moveTo>
                    <a:pt x="89467" y="0"/>
                  </a:moveTo>
                  <a:cubicBezTo>
                    <a:pt x="29822" y="0"/>
                    <a:pt x="29822" y="0"/>
                    <a:pt x="29822" y="0"/>
                  </a:cubicBezTo>
                  <a:cubicBezTo>
                    <a:pt x="13491" y="0"/>
                    <a:pt x="0" y="3387"/>
                    <a:pt x="0" y="7310"/>
                  </a:cubicBezTo>
                  <a:cubicBezTo>
                    <a:pt x="0" y="112689"/>
                    <a:pt x="0" y="112689"/>
                    <a:pt x="0" y="112689"/>
                  </a:cubicBezTo>
                  <a:cubicBezTo>
                    <a:pt x="0" y="116790"/>
                    <a:pt x="13491" y="120000"/>
                    <a:pt x="29822" y="120000"/>
                  </a:cubicBezTo>
                  <a:cubicBezTo>
                    <a:pt x="89467" y="120000"/>
                    <a:pt x="89467" y="120000"/>
                    <a:pt x="89467" y="120000"/>
                  </a:cubicBezTo>
                  <a:cubicBezTo>
                    <a:pt x="106508" y="120000"/>
                    <a:pt x="120000" y="116790"/>
                    <a:pt x="120000" y="112689"/>
                  </a:cubicBezTo>
                  <a:cubicBezTo>
                    <a:pt x="120000" y="7310"/>
                    <a:pt x="120000" y="7310"/>
                    <a:pt x="120000" y="7310"/>
                  </a:cubicBezTo>
                  <a:cubicBezTo>
                    <a:pt x="120000" y="3387"/>
                    <a:pt x="106508" y="0"/>
                    <a:pt x="89467"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dk1"/>
                </a:solidFill>
                <a:latin typeface="Open Sans Light"/>
                <a:ea typeface="Open Sans Light"/>
                <a:cs typeface="Open Sans Light"/>
                <a:sym typeface="Open Sans Light"/>
              </a:endParaRPr>
            </a:p>
          </p:txBody>
        </p:sp>
        <p:sp>
          <p:nvSpPr>
            <p:cNvPr id="566" name="Google Shape;566;p74"/>
            <p:cNvSpPr/>
            <p:nvPr/>
          </p:nvSpPr>
          <p:spPr>
            <a:xfrm>
              <a:off x="3584576" y="2112963"/>
              <a:ext cx="627063" cy="1682750"/>
            </a:xfrm>
            <a:custGeom>
              <a:avLst/>
              <a:gdLst/>
              <a:ahLst/>
              <a:cxnLst/>
              <a:rect l="l" t="t" r="r" b="b"/>
              <a:pathLst>
                <a:path w="120000" h="120000" extrusionOk="0">
                  <a:moveTo>
                    <a:pt x="89820" y="0"/>
                  </a:moveTo>
                  <a:cubicBezTo>
                    <a:pt x="29461" y="0"/>
                    <a:pt x="29461" y="0"/>
                    <a:pt x="29461" y="0"/>
                  </a:cubicBezTo>
                  <a:cubicBezTo>
                    <a:pt x="12934" y="0"/>
                    <a:pt x="0" y="4821"/>
                    <a:pt x="0" y="10714"/>
                  </a:cubicBezTo>
                  <a:cubicBezTo>
                    <a:pt x="0" y="109017"/>
                    <a:pt x="0" y="109017"/>
                    <a:pt x="0" y="109017"/>
                  </a:cubicBezTo>
                  <a:cubicBezTo>
                    <a:pt x="0" y="115178"/>
                    <a:pt x="12934" y="119999"/>
                    <a:pt x="29461" y="119999"/>
                  </a:cubicBezTo>
                  <a:cubicBezTo>
                    <a:pt x="89820" y="119999"/>
                    <a:pt x="89820" y="119999"/>
                    <a:pt x="89820" y="119999"/>
                  </a:cubicBezTo>
                  <a:cubicBezTo>
                    <a:pt x="106347" y="119999"/>
                    <a:pt x="120000" y="115178"/>
                    <a:pt x="120000" y="109017"/>
                  </a:cubicBezTo>
                  <a:cubicBezTo>
                    <a:pt x="120000" y="10714"/>
                    <a:pt x="120000" y="10714"/>
                    <a:pt x="120000" y="10714"/>
                  </a:cubicBezTo>
                  <a:cubicBezTo>
                    <a:pt x="120000" y="4821"/>
                    <a:pt x="106347" y="0"/>
                    <a:pt x="89820"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dk1"/>
                </a:solidFill>
                <a:latin typeface="Open Sans Light"/>
                <a:ea typeface="Open Sans Light"/>
                <a:cs typeface="Open Sans Light"/>
                <a:sym typeface="Open Sans Light"/>
              </a:endParaRPr>
            </a:p>
          </p:txBody>
        </p:sp>
        <p:sp>
          <p:nvSpPr>
            <p:cNvPr id="567" name="Google Shape;567;p74"/>
            <p:cNvSpPr/>
            <p:nvPr/>
          </p:nvSpPr>
          <p:spPr>
            <a:xfrm>
              <a:off x="1474788" y="1687513"/>
              <a:ext cx="633413" cy="2108200"/>
            </a:xfrm>
            <a:custGeom>
              <a:avLst/>
              <a:gdLst/>
              <a:ahLst/>
              <a:cxnLst/>
              <a:rect l="l" t="t" r="r" b="b"/>
              <a:pathLst>
                <a:path w="120000" h="120000" extrusionOk="0">
                  <a:moveTo>
                    <a:pt x="90177" y="0"/>
                  </a:moveTo>
                  <a:cubicBezTo>
                    <a:pt x="30532" y="0"/>
                    <a:pt x="30532" y="0"/>
                    <a:pt x="30532" y="0"/>
                  </a:cubicBezTo>
                  <a:cubicBezTo>
                    <a:pt x="13491" y="0"/>
                    <a:pt x="0" y="3850"/>
                    <a:pt x="0" y="8556"/>
                  </a:cubicBezTo>
                  <a:cubicBezTo>
                    <a:pt x="0" y="111443"/>
                    <a:pt x="0" y="111443"/>
                    <a:pt x="0" y="111443"/>
                  </a:cubicBezTo>
                  <a:cubicBezTo>
                    <a:pt x="0" y="116149"/>
                    <a:pt x="13491" y="120000"/>
                    <a:pt x="30532" y="120000"/>
                  </a:cubicBezTo>
                  <a:cubicBezTo>
                    <a:pt x="90177" y="120000"/>
                    <a:pt x="90177" y="120000"/>
                    <a:pt x="90177" y="120000"/>
                  </a:cubicBezTo>
                  <a:cubicBezTo>
                    <a:pt x="106508" y="120000"/>
                    <a:pt x="120000" y="116149"/>
                    <a:pt x="120000" y="111443"/>
                  </a:cubicBezTo>
                  <a:cubicBezTo>
                    <a:pt x="120000" y="8556"/>
                    <a:pt x="120000" y="8556"/>
                    <a:pt x="120000" y="8556"/>
                  </a:cubicBezTo>
                  <a:cubicBezTo>
                    <a:pt x="120000" y="3850"/>
                    <a:pt x="106508" y="0"/>
                    <a:pt x="90177"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dk1"/>
                </a:solidFill>
                <a:latin typeface="Open Sans Light"/>
                <a:ea typeface="Open Sans Light"/>
                <a:cs typeface="Open Sans Light"/>
                <a:sym typeface="Open Sans Light"/>
              </a:endParaRPr>
            </a:p>
          </p:txBody>
        </p:sp>
      </p:gr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46"/>
                                        </p:tgtEl>
                                        <p:attrNameLst>
                                          <p:attrName>style.visibility</p:attrName>
                                        </p:attrNameLst>
                                      </p:cBhvr>
                                      <p:to>
                                        <p:strVal val="visible"/>
                                      </p:to>
                                    </p:set>
                                    <p:animEffect transition="in" filter="fade">
                                      <p:cBhvr>
                                        <p:cTn id="7" dur="1000"/>
                                        <p:tgtEl>
                                          <p:spTgt spid="54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47"/>
                                        </p:tgtEl>
                                        <p:attrNameLst>
                                          <p:attrName>style.visibility</p:attrName>
                                        </p:attrNameLst>
                                      </p:cBhvr>
                                      <p:to>
                                        <p:strVal val="visible"/>
                                      </p:to>
                                    </p:set>
                                    <p:animEffect transition="in" filter="fade">
                                      <p:cBhvr>
                                        <p:cTn id="11" dur="500"/>
                                        <p:tgtEl>
                                          <p:spTgt spid="547"/>
                                        </p:tgtEl>
                                      </p:cBhvr>
                                    </p:animEffect>
                                  </p:childTnLst>
                                </p:cTn>
                              </p:par>
                              <p:par>
                                <p:cTn id="12" presetID="10" presetClass="entr" presetSubtype="0" fill="hold" nodeType="withEffect">
                                  <p:stCondLst>
                                    <p:cond delay="0"/>
                                  </p:stCondLst>
                                  <p:childTnLst>
                                    <p:set>
                                      <p:cBhvr>
                                        <p:cTn id="13" dur="1" fill="hold">
                                          <p:stCondLst>
                                            <p:cond delay="0"/>
                                          </p:stCondLst>
                                        </p:cTn>
                                        <p:tgtEl>
                                          <p:spTgt spid="549"/>
                                        </p:tgtEl>
                                        <p:attrNameLst>
                                          <p:attrName>style.visibility</p:attrName>
                                        </p:attrNameLst>
                                      </p:cBhvr>
                                      <p:to>
                                        <p:strVal val="visible"/>
                                      </p:to>
                                    </p:set>
                                    <p:animEffect transition="in" filter="fade">
                                      <p:cBhvr>
                                        <p:cTn id="14" dur="500"/>
                                        <p:tgtEl>
                                          <p:spTgt spid="549"/>
                                        </p:tgtEl>
                                      </p:cBhvr>
                                    </p:animEffect>
                                  </p:childTnLst>
                                </p:cTn>
                              </p:par>
                              <p:par>
                                <p:cTn id="15" presetID="10" presetClass="entr" presetSubtype="0" fill="hold" nodeType="withEffect">
                                  <p:stCondLst>
                                    <p:cond delay="0"/>
                                  </p:stCondLst>
                                  <p:childTnLst>
                                    <p:set>
                                      <p:cBhvr>
                                        <p:cTn id="16" dur="1" fill="hold">
                                          <p:stCondLst>
                                            <p:cond delay="0"/>
                                          </p:stCondLst>
                                        </p:cTn>
                                        <p:tgtEl>
                                          <p:spTgt spid="558"/>
                                        </p:tgtEl>
                                        <p:attrNameLst>
                                          <p:attrName>style.visibility</p:attrName>
                                        </p:attrNameLst>
                                      </p:cBhvr>
                                      <p:to>
                                        <p:strVal val="visible"/>
                                      </p:to>
                                    </p:set>
                                    <p:animEffect transition="in" filter="fade">
                                      <p:cBhvr>
                                        <p:cTn id="17" dur="500"/>
                                        <p:tgtEl>
                                          <p:spTgt spid="558"/>
                                        </p:tgtEl>
                                      </p:cBhvr>
                                    </p:animEffect>
                                  </p:childTnLst>
                                </p:cTn>
                              </p:par>
                              <p:par>
                                <p:cTn id="18" presetID="10" presetClass="entr" presetSubtype="0" fill="hold" nodeType="withEffect">
                                  <p:stCondLst>
                                    <p:cond delay="0"/>
                                  </p:stCondLst>
                                  <p:childTnLst>
                                    <p:set>
                                      <p:cBhvr>
                                        <p:cTn id="19" dur="1" fill="hold">
                                          <p:stCondLst>
                                            <p:cond delay="0"/>
                                          </p:stCondLst>
                                        </p:cTn>
                                        <p:tgtEl>
                                          <p:spTgt spid="559"/>
                                        </p:tgtEl>
                                        <p:attrNameLst>
                                          <p:attrName>style.visibility</p:attrName>
                                        </p:attrNameLst>
                                      </p:cBhvr>
                                      <p:to>
                                        <p:strVal val="visible"/>
                                      </p:to>
                                    </p:set>
                                    <p:animEffect transition="in" filter="fade">
                                      <p:cBhvr>
                                        <p:cTn id="20" dur="500"/>
                                        <p:tgtEl>
                                          <p:spTgt spid="559"/>
                                        </p:tgtEl>
                                      </p:cBhvr>
                                    </p:animEffect>
                                  </p:childTnLst>
                                </p:cTn>
                              </p:par>
                              <p:par>
                                <p:cTn id="21" presetID="10" presetClass="entr" presetSubtype="0" fill="hold" nodeType="withEffect">
                                  <p:stCondLst>
                                    <p:cond delay="0"/>
                                  </p:stCondLst>
                                  <p:childTnLst>
                                    <p:set>
                                      <p:cBhvr>
                                        <p:cTn id="22" dur="1" fill="hold">
                                          <p:stCondLst>
                                            <p:cond delay="0"/>
                                          </p:stCondLst>
                                        </p:cTn>
                                        <p:tgtEl>
                                          <p:spTgt spid="560"/>
                                        </p:tgtEl>
                                        <p:attrNameLst>
                                          <p:attrName>style.visibility</p:attrName>
                                        </p:attrNameLst>
                                      </p:cBhvr>
                                      <p:to>
                                        <p:strVal val="visible"/>
                                      </p:to>
                                    </p:set>
                                    <p:animEffect transition="in" filter="fade">
                                      <p:cBhvr>
                                        <p:cTn id="23" dur="500"/>
                                        <p:tgtEl>
                                          <p:spTgt spid="56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48"/>
                                        </p:tgtEl>
                                        <p:attrNameLst>
                                          <p:attrName>style.visibility</p:attrName>
                                        </p:attrNameLst>
                                      </p:cBhvr>
                                      <p:to>
                                        <p:strVal val="visible"/>
                                      </p:to>
                                    </p:set>
                                    <p:animEffect transition="in" filter="fade">
                                      <p:cBhvr>
                                        <p:cTn id="26" dur="500"/>
                                        <p:tgtEl>
                                          <p:spTgt spid="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75"/>
          <p:cNvSpPr/>
          <p:nvPr/>
        </p:nvSpPr>
        <p:spPr>
          <a:xfrm>
            <a:off x="15583805" y="0"/>
            <a:ext cx="8803370" cy="13716000"/>
          </a:xfrm>
          <a:prstGeom prst="rect">
            <a:avLst/>
          </a:prstGeom>
          <a:solidFill>
            <a:schemeClr val="tx2">
              <a:lumMod val="75000"/>
            </a:schemeClr>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Select “Transcript” and </a:t>
            </a:r>
            <a:endParaRPr sz="4300" b="0" i="0" u="none" strike="noStrike" cap="none" dirty="0">
              <a:solidFill>
                <a:schemeClr val="lt1"/>
              </a:solidFill>
              <a:latin typeface="Gotham Light" pitchFamily="50" charset="0"/>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click request.</a:t>
            </a:r>
            <a:endParaRPr sz="4300" b="0" i="0" u="none" strike="noStrike" cap="none" dirty="0">
              <a:solidFill>
                <a:schemeClr val="lt1"/>
              </a:solidFill>
              <a:latin typeface="Gotham Light" pitchFamily="50" charset="0"/>
              <a:ea typeface="Open Sans Light"/>
              <a:cs typeface="Open Sans Light"/>
              <a:sym typeface="Open Sans Light"/>
            </a:endParaRPr>
          </a:p>
        </p:txBody>
      </p:sp>
      <p:sp>
        <p:nvSpPr>
          <p:cNvPr id="573" name="Google Shape;573;p75"/>
          <p:cNvSpPr txBox="1"/>
          <p:nvPr/>
        </p:nvSpPr>
        <p:spPr>
          <a:xfrm>
            <a:off x="16815023" y="1819041"/>
            <a:ext cx="10693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sp>
        <p:nvSpPr>
          <p:cNvPr id="574" name="Google Shape;574;p75"/>
          <p:cNvSpPr txBox="1"/>
          <p:nvPr/>
        </p:nvSpPr>
        <p:spPr>
          <a:xfrm>
            <a:off x="22291244" y="10021876"/>
            <a:ext cx="10475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sp>
        <p:nvSpPr>
          <p:cNvPr id="575" name="Google Shape;575;p75"/>
          <p:cNvSpPr txBox="1"/>
          <p:nvPr/>
        </p:nvSpPr>
        <p:spPr>
          <a:xfrm>
            <a:off x="17337288" y="5332093"/>
            <a:ext cx="5704252" cy="981064"/>
          </a:xfrm>
          <a:prstGeom prst="rect">
            <a:avLst/>
          </a:prstGeom>
          <a:noFill/>
          <a:ln>
            <a:noFill/>
          </a:ln>
        </p:spPr>
        <p:txBody>
          <a:bodyPr spcFirstLastPara="1" wrap="square" lIns="91400" tIns="45700" rIns="91400" bIns="45700" anchor="t" anchorCtr="0">
            <a:noAutofit/>
          </a:bodyPr>
          <a:lstStyle/>
          <a:p>
            <a:pPr marL="0" marR="0" lvl="0" indent="0" algn="ctr" rtl="0">
              <a:lnSpc>
                <a:spcPct val="120000"/>
              </a:lnSpc>
              <a:spcBef>
                <a:spcPts val="0"/>
              </a:spcBef>
              <a:spcAft>
                <a:spcPts val="0"/>
              </a:spcAft>
              <a:buClr>
                <a:schemeClr val="dk2"/>
              </a:buClr>
              <a:buSzPts val="5300"/>
              <a:buFont typeface="Arial"/>
              <a:buNone/>
            </a:pPr>
            <a:endParaRPr sz="5300" b="0" i="0" u="none" strike="noStrike" cap="none">
              <a:solidFill>
                <a:schemeClr val="lt1"/>
              </a:solidFill>
              <a:latin typeface="Open Sans Light"/>
              <a:ea typeface="Open Sans Light"/>
              <a:cs typeface="Open Sans Light"/>
              <a:sym typeface="Open Sans Light"/>
            </a:endParaRPr>
          </a:p>
        </p:txBody>
      </p:sp>
      <p:pic>
        <p:nvPicPr>
          <p:cNvPr id="576" name="Google Shape;576;p75"/>
          <p:cNvPicPr preferRelativeResize="0"/>
          <p:nvPr/>
        </p:nvPicPr>
        <p:blipFill rotWithShape="1">
          <a:blip r:embed="rId3">
            <a:alphaModFix/>
          </a:blip>
          <a:srcRect/>
          <a:stretch/>
        </p:blipFill>
        <p:spPr>
          <a:xfrm>
            <a:off x="0" y="2420055"/>
            <a:ext cx="15584009" cy="9297023"/>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2"/>
                                        </p:tgtEl>
                                        <p:attrNameLst>
                                          <p:attrName>style.visibility</p:attrName>
                                        </p:attrNameLst>
                                      </p:cBhvr>
                                      <p:to>
                                        <p:strVal val="visible"/>
                                      </p:to>
                                    </p:set>
                                    <p:animEffect transition="in" filter="fade">
                                      <p:cBhvr>
                                        <p:cTn id="7" dur="500"/>
                                        <p:tgtEl>
                                          <p:spTgt spid="57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73"/>
                                        </p:tgtEl>
                                        <p:attrNameLst>
                                          <p:attrName>style.visibility</p:attrName>
                                        </p:attrNameLst>
                                      </p:cBhvr>
                                      <p:to>
                                        <p:strVal val="visible"/>
                                      </p:to>
                                    </p:set>
                                    <p:animEffect transition="in" filter="fade">
                                      <p:cBhvr>
                                        <p:cTn id="11" dur="500"/>
                                        <p:tgtEl>
                                          <p:spTgt spid="57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75"/>
                                        </p:tgtEl>
                                        <p:attrNameLst>
                                          <p:attrName>style.visibility</p:attrName>
                                        </p:attrNameLst>
                                      </p:cBhvr>
                                      <p:to>
                                        <p:strVal val="visible"/>
                                      </p:to>
                                    </p:set>
                                    <p:animEffect transition="in" filter="fade">
                                      <p:cBhvr>
                                        <p:cTn id="15" dur="500"/>
                                        <p:tgtEl>
                                          <p:spTgt spid="57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74"/>
                                        </p:tgtEl>
                                        <p:attrNameLst>
                                          <p:attrName>style.visibility</p:attrName>
                                        </p:attrNameLst>
                                      </p:cBhvr>
                                      <p:to>
                                        <p:strVal val="visible"/>
                                      </p:to>
                                    </p:set>
                                    <p:animEffect transition="in" filter="fade">
                                      <p:cBhvr>
                                        <p:cTn id="19" dur="500"/>
                                        <p:tgtEl>
                                          <p:spTgt spid="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76"/>
          <p:cNvSpPr/>
          <p:nvPr/>
        </p:nvSpPr>
        <p:spPr>
          <a:xfrm>
            <a:off x="15583805" y="0"/>
            <a:ext cx="8803370" cy="13716000"/>
          </a:xfrm>
          <a:prstGeom prst="rect">
            <a:avLst/>
          </a:prstGeom>
          <a:solidFill>
            <a:schemeClr val="tx2">
              <a:lumMod val="75000"/>
            </a:schemeClr>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Gotham Light" pitchFamily="50" charset="0"/>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Gotham Light" pitchFamily="50" charset="0"/>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Gotham Light" pitchFamily="50" charset="0"/>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Your transcript will be prepared both in Turkish and in English separately. </a:t>
            </a:r>
          </a:p>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As they are e-signed, there is no fee. </a:t>
            </a:r>
          </a:p>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Check the box to accept the terms and click to “</a:t>
            </a:r>
            <a:r>
              <a:rPr lang="en-US" sz="4300" b="0" i="0" u="sng" strike="noStrike" cap="none" dirty="0" err="1">
                <a:solidFill>
                  <a:schemeClr val="lt1"/>
                </a:solidFill>
                <a:latin typeface="Gotham Light" pitchFamily="50" charset="0"/>
                <a:ea typeface="Open Sans Light"/>
                <a:cs typeface="Open Sans Light"/>
                <a:sym typeface="Open Sans Light"/>
              </a:rPr>
              <a:t>Kaydet</a:t>
            </a:r>
            <a:r>
              <a:rPr lang="en-US" sz="4300" b="0" i="0" u="sng" strike="noStrike" cap="none" dirty="0">
                <a:solidFill>
                  <a:schemeClr val="lt1"/>
                </a:solidFill>
                <a:latin typeface="Gotham Light" pitchFamily="50" charset="0"/>
                <a:ea typeface="Open Sans Light"/>
                <a:cs typeface="Open Sans Light"/>
                <a:sym typeface="Open Sans Light"/>
              </a:rPr>
              <a:t>/Save”</a:t>
            </a:r>
            <a:r>
              <a:rPr lang="en-US" sz="4300" b="0" i="0" u="none" strike="noStrike" cap="none" dirty="0">
                <a:solidFill>
                  <a:schemeClr val="lt1"/>
                </a:solidFill>
                <a:latin typeface="Gotham Light" pitchFamily="50" charset="0"/>
                <a:ea typeface="Open Sans Light"/>
                <a:cs typeface="Open Sans Light"/>
                <a:sym typeface="Open Sans Light"/>
              </a:rPr>
              <a:t>.</a:t>
            </a:r>
            <a:endParaRPr sz="4300" b="0" i="0" u="none" strike="noStrike" cap="none" dirty="0">
              <a:solidFill>
                <a:schemeClr val="lt1"/>
              </a:solidFill>
              <a:latin typeface="Gotham Light" pitchFamily="50" charset="0"/>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Gotham Light" pitchFamily="50" charset="0"/>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Gotham Light" pitchFamily="50" charset="0"/>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Gotham Light" pitchFamily="50" charset="0"/>
              <a:ea typeface="Open Sans Light"/>
              <a:cs typeface="Open Sans Light"/>
              <a:sym typeface="Open Sans Light"/>
            </a:endParaRPr>
          </a:p>
        </p:txBody>
      </p:sp>
      <p:sp>
        <p:nvSpPr>
          <p:cNvPr id="582" name="Google Shape;582;p76"/>
          <p:cNvSpPr txBox="1"/>
          <p:nvPr/>
        </p:nvSpPr>
        <p:spPr>
          <a:xfrm>
            <a:off x="16120533" y="423333"/>
            <a:ext cx="1751423" cy="3010016"/>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sp>
        <p:nvSpPr>
          <p:cNvPr id="583" name="Google Shape;583;p76"/>
          <p:cNvSpPr txBox="1"/>
          <p:nvPr/>
        </p:nvSpPr>
        <p:spPr>
          <a:xfrm>
            <a:off x="22793748" y="11645250"/>
            <a:ext cx="10475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sp>
        <p:nvSpPr>
          <p:cNvPr id="584" name="Google Shape;584;p76"/>
          <p:cNvSpPr txBox="1"/>
          <p:nvPr/>
        </p:nvSpPr>
        <p:spPr>
          <a:xfrm>
            <a:off x="17337288" y="5332093"/>
            <a:ext cx="5704252" cy="981064"/>
          </a:xfrm>
          <a:prstGeom prst="rect">
            <a:avLst/>
          </a:prstGeom>
          <a:noFill/>
          <a:ln>
            <a:noFill/>
          </a:ln>
        </p:spPr>
        <p:txBody>
          <a:bodyPr spcFirstLastPara="1" wrap="square" lIns="91400" tIns="45700" rIns="91400" bIns="45700" anchor="t" anchorCtr="0">
            <a:noAutofit/>
          </a:bodyPr>
          <a:lstStyle/>
          <a:p>
            <a:pPr marL="0" marR="0" lvl="0" indent="0" algn="ctr" rtl="0">
              <a:lnSpc>
                <a:spcPct val="120000"/>
              </a:lnSpc>
              <a:spcBef>
                <a:spcPts val="0"/>
              </a:spcBef>
              <a:spcAft>
                <a:spcPts val="0"/>
              </a:spcAft>
              <a:buClr>
                <a:schemeClr val="dk2"/>
              </a:buClr>
              <a:buSzPts val="5300"/>
              <a:buFont typeface="Arial"/>
              <a:buNone/>
            </a:pPr>
            <a:endParaRPr sz="5300" b="0" i="0" u="none" strike="noStrike" cap="none">
              <a:solidFill>
                <a:schemeClr val="lt1"/>
              </a:solidFill>
              <a:latin typeface="Open Sans Light"/>
              <a:ea typeface="Open Sans Light"/>
              <a:cs typeface="Open Sans Light"/>
              <a:sym typeface="Open Sans Light"/>
            </a:endParaRPr>
          </a:p>
        </p:txBody>
      </p:sp>
      <p:pic>
        <p:nvPicPr>
          <p:cNvPr id="2" name="Picture 1"/>
          <p:cNvPicPr>
            <a:picLocks noChangeAspect="1"/>
          </p:cNvPicPr>
          <p:nvPr/>
        </p:nvPicPr>
        <p:blipFill>
          <a:blip r:embed="rId3"/>
          <a:stretch>
            <a:fillRect/>
          </a:stretch>
        </p:blipFill>
        <p:spPr>
          <a:xfrm>
            <a:off x="0" y="2791311"/>
            <a:ext cx="15583414" cy="7024493"/>
          </a:xfrm>
          <a:prstGeom prst="rect">
            <a:avLst/>
          </a:prstGeom>
        </p:spPr>
      </p:pic>
      <p:sp>
        <p:nvSpPr>
          <p:cNvPr id="8" name="Rectangle 7"/>
          <p:cNvSpPr/>
          <p:nvPr/>
        </p:nvSpPr>
        <p:spPr>
          <a:xfrm>
            <a:off x="149290" y="3359020"/>
            <a:ext cx="1593356" cy="524781"/>
          </a:xfrm>
          <a:prstGeom prst="rect">
            <a:avLst/>
          </a:prstGeom>
          <a:solidFill>
            <a:srgbClr val="1B1E24"/>
          </a:solidFill>
          <a:ln>
            <a:solidFill>
              <a:srgbClr val="1B1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Rectangle 8"/>
          <p:cNvSpPr/>
          <p:nvPr/>
        </p:nvSpPr>
        <p:spPr>
          <a:xfrm>
            <a:off x="2559698" y="3454592"/>
            <a:ext cx="13005446" cy="780750"/>
          </a:xfrm>
          <a:prstGeom prst="rect">
            <a:avLst/>
          </a:prstGeom>
          <a:solidFill>
            <a:srgbClr val="E5E9EC"/>
          </a:solidFill>
          <a:ln>
            <a:solidFill>
              <a:srgbClr val="E5E9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Oval 2"/>
          <p:cNvSpPr>
            <a:spLocks noChangeAspect="1"/>
          </p:cNvSpPr>
          <p:nvPr/>
        </p:nvSpPr>
        <p:spPr>
          <a:xfrm>
            <a:off x="2671666" y="6933348"/>
            <a:ext cx="370114" cy="370114"/>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Oval 10"/>
          <p:cNvSpPr>
            <a:spLocks/>
          </p:cNvSpPr>
          <p:nvPr/>
        </p:nvSpPr>
        <p:spPr>
          <a:xfrm>
            <a:off x="2615682" y="7664245"/>
            <a:ext cx="855306" cy="434725"/>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81"/>
                                        </p:tgtEl>
                                        <p:attrNameLst>
                                          <p:attrName>style.visibility</p:attrName>
                                        </p:attrNameLst>
                                      </p:cBhvr>
                                      <p:to>
                                        <p:strVal val="visible"/>
                                      </p:to>
                                    </p:set>
                                    <p:animEffect transition="in" filter="fade">
                                      <p:cBhvr>
                                        <p:cTn id="7" dur="500"/>
                                        <p:tgtEl>
                                          <p:spTgt spid="58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82"/>
                                        </p:tgtEl>
                                        <p:attrNameLst>
                                          <p:attrName>style.visibility</p:attrName>
                                        </p:attrNameLst>
                                      </p:cBhvr>
                                      <p:to>
                                        <p:strVal val="visible"/>
                                      </p:to>
                                    </p:set>
                                    <p:animEffect transition="in" filter="fade">
                                      <p:cBhvr>
                                        <p:cTn id="11" dur="500"/>
                                        <p:tgtEl>
                                          <p:spTgt spid="58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84"/>
                                        </p:tgtEl>
                                        <p:attrNameLst>
                                          <p:attrName>style.visibility</p:attrName>
                                        </p:attrNameLst>
                                      </p:cBhvr>
                                      <p:to>
                                        <p:strVal val="visible"/>
                                      </p:to>
                                    </p:set>
                                    <p:animEffect transition="in" filter="fade">
                                      <p:cBhvr>
                                        <p:cTn id="15" dur="500"/>
                                        <p:tgtEl>
                                          <p:spTgt spid="58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83"/>
                                        </p:tgtEl>
                                        <p:attrNameLst>
                                          <p:attrName>style.visibility</p:attrName>
                                        </p:attrNameLst>
                                      </p:cBhvr>
                                      <p:to>
                                        <p:strVal val="visible"/>
                                      </p:to>
                                    </p:set>
                                    <p:animEffect transition="in" filter="fade">
                                      <p:cBhvr>
                                        <p:cTn id="19" dur="500"/>
                                        <p:tgtEl>
                                          <p:spTgt spid="5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Shape 466"/>
        <p:cNvGrpSpPr/>
        <p:nvPr/>
      </p:nvGrpSpPr>
      <p:grpSpPr>
        <a:xfrm>
          <a:off x="0" y="0"/>
          <a:ext cx="0" cy="0"/>
          <a:chOff x="0" y="0"/>
          <a:chExt cx="0" cy="0"/>
        </a:xfrm>
      </p:grpSpPr>
      <p:sp>
        <p:nvSpPr>
          <p:cNvPr id="467" name="Google Shape;467;p67"/>
          <p:cNvSpPr txBox="1"/>
          <p:nvPr/>
        </p:nvSpPr>
        <p:spPr>
          <a:xfrm>
            <a:off x="3961774" y="4983461"/>
            <a:ext cx="17131486" cy="2429797"/>
          </a:xfrm>
          <a:prstGeom prst="rect">
            <a:avLst/>
          </a:prstGeom>
          <a:noFill/>
          <a:ln>
            <a:noFill/>
          </a:ln>
        </p:spPr>
        <p:txBody>
          <a:bodyPr spcFirstLastPara="1" wrap="square" lIns="91400" tIns="45700" rIns="91400" bIns="45700" anchor="t" anchorCtr="0">
            <a:noAutofit/>
          </a:bodyPr>
          <a:lstStyle/>
          <a:p>
            <a:pPr marL="0" marR="0" lvl="0" indent="0" algn="ctr" defTabSz="914400" rtl="0" eaLnBrk="1" fontAlgn="auto" latinLnBrk="0" hangingPunct="1">
              <a:lnSpc>
                <a:spcPct val="90000"/>
              </a:lnSpc>
              <a:spcBef>
                <a:spcPts val="0"/>
              </a:spcBef>
              <a:spcAft>
                <a:spcPts val="0"/>
              </a:spcAft>
              <a:buClr>
                <a:srgbClr val="E1221B"/>
              </a:buClr>
              <a:buSzPts val="8800"/>
              <a:buFont typeface="Open Sans"/>
              <a:buNone/>
              <a:tabLst/>
              <a:defRPr/>
            </a:pPr>
            <a:endParaRPr kumimoji="0" sz="8800" b="0" i="0" u="none" strike="noStrike" kern="0" cap="none" spc="0" normalizeH="0" baseline="0" noProof="0">
              <a:ln>
                <a:noFill/>
              </a:ln>
              <a:solidFill>
                <a:srgbClr val="FFFFFF"/>
              </a:solidFill>
              <a:effectLst/>
              <a:uLnTx/>
              <a:uFillTx/>
              <a:latin typeface="Open Sans Light"/>
              <a:ea typeface="Open Sans Light"/>
              <a:cs typeface="Open Sans Light"/>
              <a:sym typeface="Open Sans Light"/>
            </a:endParaRPr>
          </a:p>
        </p:txBody>
      </p:sp>
      <p:sp>
        <p:nvSpPr>
          <p:cNvPr id="470" name="Google Shape;470;p67"/>
          <p:cNvSpPr/>
          <p:nvPr/>
        </p:nvSpPr>
        <p:spPr>
          <a:xfrm>
            <a:off x="5174758" y="5301958"/>
            <a:ext cx="14705518" cy="4497389"/>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300"/>
              <a:buFont typeface="Arial"/>
              <a:buNone/>
              <a:tabLst/>
              <a:defRPr/>
            </a:pPr>
            <a:r>
              <a:rPr kumimoji="0" lang="en-US" sz="4300" b="0" i="0" u="none" strike="noStrike" kern="0" cap="none" spc="0" normalizeH="0" baseline="0" noProof="0" dirty="0">
                <a:ln>
                  <a:noFill/>
                </a:ln>
                <a:solidFill>
                  <a:srgbClr val="FFFFFF"/>
                </a:solidFill>
                <a:effectLst/>
                <a:uLnTx/>
                <a:uFillTx/>
                <a:latin typeface="Gotham Bold" pitchFamily="50" charset="0"/>
                <a:ea typeface="Helvetica Neue"/>
                <a:cs typeface="Helvetica Neue"/>
                <a:sym typeface="Helvetica Neue"/>
              </a:rPr>
              <a:t>Student Affairs</a:t>
            </a:r>
            <a:endParaRPr kumimoji="0" sz="1400" b="0" i="0" u="none" strike="noStrike" kern="0" cap="none" spc="0" normalizeH="0" baseline="0" noProof="0" dirty="0">
              <a:ln>
                <a:noFill/>
              </a:ln>
              <a:solidFill>
                <a:srgbClr val="000000"/>
              </a:solidFill>
              <a:effectLst/>
              <a:uLnTx/>
              <a:uFillTx/>
              <a:latin typeface="Gotham Bold" pitchFamily="50"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4300"/>
              <a:buFont typeface="Arial"/>
              <a:buNone/>
              <a:tabLst/>
              <a:defRPr/>
            </a:pPr>
            <a:endParaRPr kumimoji="0" lang="en-US" sz="4300" b="1" i="0" u="none" strike="noStrike" kern="0" cap="none" spc="0" normalizeH="0" baseline="0" noProof="0" dirty="0">
              <a:ln>
                <a:noFill/>
              </a:ln>
              <a:solidFill>
                <a:srgbClr val="FFFFFF"/>
              </a:solidFill>
              <a:effectLst/>
              <a:uLnTx/>
              <a:uFillTx/>
              <a:latin typeface="Helvetica Neue"/>
              <a:ea typeface="Helvetica Neue"/>
              <a:cs typeface="Helvetica Neue"/>
              <a:sym typeface="Helvetica Neue"/>
            </a:endParaRPr>
          </a:p>
          <a:p>
            <a:pPr marL="0" marR="0" lvl="0" indent="0" algn="ctr" defTabSz="914400" rtl="0" eaLnBrk="1" fontAlgn="auto" latinLnBrk="0" hangingPunct="1">
              <a:lnSpc>
                <a:spcPct val="100000"/>
              </a:lnSpc>
              <a:spcBef>
                <a:spcPts val="0"/>
              </a:spcBef>
              <a:spcAft>
                <a:spcPts val="0"/>
              </a:spcAft>
              <a:buClr>
                <a:srgbClr val="000000"/>
              </a:buClr>
              <a:buSzPts val="4300"/>
              <a:buFont typeface="Arial"/>
              <a:buNone/>
              <a:tabLst/>
              <a:defRPr/>
            </a:pPr>
            <a:endParaRPr kumimoji="0" lang="en-US" sz="4300" b="1" i="0" u="none" strike="noStrike" kern="0" cap="none" spc="0" normalizeH="0" baseline="0" noProof="0" dirty="0">
              <a:ln>
                <a:noFill/>
              </a:ln>
              <a:solidFill>
                <a:srgbClr val="FFFFFF"/>
              </a:solidFill>
              <a:effectLst/>
              <a:uLnTx/>
              <a:uFillTx/>
              <a:latin typeface="Helvetica Neue"/>
              <a:ea typeface="Helvetica Neue"/>
              <a:cs typeface="Helvetica Neue"/>
              <a:sym typeface="Helvetica Neue"/>
            </a:endParaRPr>
          </a:p>
          <a:p>
            <a:pPr marL="0" marR="0" lvl="0" indent="0" algn="ctr" defTabSz="914400" rtl="0" eaLnBrk="1" fontAlgn="auto" latinLnBrk="0" hangingPunct="1">
              <a:lnSpc>
                <a:spcPct val="100000"/>
              </a:lnSpc>
              <a:spcBef>
                <a:spcPts val="0"/>
              </a:spcBef>
              <a:spcAft>
                <a:spcPts val="0"/>
              </a:spcAft>
              <a:buClr>
                <a:srgbClr val="000000"/>
              </a:buClr>
              <a:buSzPts val="4300"/>
              <a:buFont typeface="Arial"/>
              <a:buNone/>
              <a:tabLst/>
              <a:defRPr/>
            </a:pPr>
            <a:r>
              <a:rPr lang="en-US" sz="4300" b="1" dirty="0">
                <a:solidFill>
                  <a:srgbClr val="FFFFFF"/>
                </a:solidFill>
                <a:latin typeface="Helvetica Neue"/>
                <a:ea typeface="Helvetica Neue"/>
                <a:cs typeface="Helvetica Neue"/>
                <a:sym typeface="Helvetica Neue"/>
              </a:rPr>
              <a:t>s</a:t>
            </a:r>
            <a:r>
              <a:rPr kumimoji="0" lang="en-US" sz="4300" b="1" i="0" u="none" strike="noStrike" kern="0" cap="none" spc="0" normalizeH="0" baseline="0" noProof="0" dirty="0" err="1">
                <a:ln>
                  <a:noFill/>
                </a:ln>
                <a:solidFill>
                  <a:srgbClr val="FFFFFF"/>
                </a:solidFill>
                <a:effectLst/>
                <a:uLnTx/>
                <a:uFillTx/>
                <a:latin typeface="Helvetica Neue"/>
                <a:ea typeface="Helvetica Neue"/>
                <a:cs typeface="Helvetica Neue"/>
                <a:sym typeface="Helvetica Neue"/>
              </a:rPr>
              <a:t>antral</a:t>
            </a:r>
            <a:r>
              <a:rPr kumimoji="0" lang="en-US" sz="4300" i="0" u="none" strike="noStrike" kern="0" cap="none" spc="0" normalizeH="0" baseline="0" noProof="0" dirty="0" err="1">
                <a:ln>
                  <a:noFill/>
                </a:ln>
                <a:solidFill>
                  <a:srgbClr val="FFFFFF"/>
                </a:solidFill>
                <a:effectLst/>
                <a:uLnTx/>
                <a:uFillTx/>
                <a:latin typeface="Helvetica Neue"/>
                <a:ea typeface="Helvetica Neue"/>
                <a:cs typeface="Helvetica Neue"/>
                <a:sym typeface="Helvetica Neue"/>
              </a:rPr>
              <a:t>istanbul</a:t>
            </a:r>
            <a:r>
              <a:rPr kumimoji="0" lang="en-US" sz="4300" i="0" u="none" strike="noStrike" kern="0" cap="none" spc="0" normalizeH="0" baseline="0" noProof="0" dirty="0">
                <a:ln>
                  <a:noFill/>
                </a:ln>
                <a:solidFill>
                  <a:srgbClr val="FFFFFF"/>
                </a:solidFill>
                <a:effectLst/>
                <a:uLnTx/>
                <a:uFillTx/>
                <a:latin typeface="Helvetica Neue"/>
                <a:ea typeface="Helvetica Neue"/>
                <a:cs typeface="Helvetica Neue"/>
                <a:sym typeface="Helvetica Neue"/>
              </a:rPr>
              <a:t> Campus</a:t>
            </a:r>
            <a:endParaRPr kumimoji="0" sz="4300" b="1" i="0" u="none" strike="noStrike" kern="0" cap="none" spc="0" normalizeH="0" baseline="0" noProof="0" dirty="0">
              <a:ln>
                <a:noFill/>
              </a:ln>
              <a:solidFill>
                <a:srgbClr val="FFFFFF"/>
              </a:solidFill>
              <a:effectLst/>
              <a:uLnTx/>
              <a:uFillTx/>
              <a:latin typeface="Helvetica Neue"/>
              <a:ea typeface="Helvetica Neue"/>
              <a:cs typeface="Helvetica Neue"/>
              <a:sym typeface="Helvetica Neue"/>
            </a:endParaRPr>
          </a:p>
          <a:p>
            <a:pPr marL="0" marR="0" lvl="0" indent="0" algn="ctr" defTabSz="914400" rtl="0" eaLnBrk="1" fontAlgn="auto" latinLnBrk="0" hangingPunct="1">
              <a:lnSpc>
                <a:spcPct val="100000"/>
              </a:lnSpc>
              <a:spcBef>
                <a:spcPts val="0"/>
              </a:spcBef>
              <a:spcAft>
                <a:spcPts val="0"/>
              </a:spcAft>
              <a:buClr>
                <a:srgbClr val="000000"/>
              </a:buClr>
              <a:buSzPts val="4300"/>
              <a:buFont typeface="Arial"/>
              <a:buNone/>
              <a:tabLst/>
              <a:defRPr/>
            </a:pPr>
            <a:r>
              <a:rPr lang="en-US" sz="4000" noProof="0" dirty="0">
                <a:solidFill>
                  <a:srgbClr val="FFFFFF"/>
                </a:solidFill>
                <a:latin typeface="Gotham Light" pitchFamily="50" charset="0"/>
                <a:ea typeface="Helvetica Neue"/>
                <a:cs typeface="Helvetica Neue"/>
                <a:sym typeface="Helvetica Neue"/>
              </a:rPr>
              <a:t>ÇSM Ground Floor – Z-112</a:t>
            </a:r>
          </a:p>
          <a:p>
            <a:pPr marL="0" marR="0" lvl="0" indent="0" algn="ctr" defTabSz="914400" rtl="0" eaLnBrk="1" fontAlgn="auto" latinLnBrk="0" hangingPunct="1">
              <a:lnSpc>
                <a:spcPct val="100000"/>
              </a:lnSpc>
              <a:spcBef>
                <a:spcPts val="0"/>
              </a:spcBef>
              <a:spcAft>
                <a:spcPts val="0"/>
              </a:spcAft>
              <a:buClr>
                <a:srgbClr val="000000"/>
              </a:buClr>
              <a:buSzPts val="4300"/>
              <a:buFont typeface="Arial"/>
              <a:buNone/>
              <a:tabLst/>
              <a:defRPr/>
            </a:pPr>
            <a:endParaRPr kumimoji="0" lang="en-US" sz="4000" b="0" i="0" u="none" strike="noStrike" kern="0" cap="none" spc="0" normalizeH="0" baseline="0" dirty="0">
              <a:ln>
                <a:noFill/>
              </a:ln>
              <a:solidFill>
                <a:srgbClr val="FFFFFF"/>
              </a:solidFill>
              <a:effectLst/>
              <a:uLnTx/>
              <a:uFillTx/>
              <a:latin typeface="Gotham Light" pitchFamily="50" charset="0"/>
              <a:ea typeface="Helvetica Neue"/>
              <a:cs typeface="Helvetica Neue"/>
              <a:sym typeface="Helvetica Neue"/>
            </a:endParaRPr>
          </a:p>
          <a:p>
            <a:pPr marL="0" marR="0" lvl="0" indent="0" algn="ctr" defTabSz="914400" rtl="0" eaLnBrk="1" fontAlgn="auto" latinLnBrk="0" hangingPunct="1">
              <a:lnSpc>
                <a:spcPct val="100000"/>
              </a:lnSpc>
              <a:spcBef>
                <a:spcPts val="0"/>
              </a:spcBef>
              <a:spcAft>
                <a:spcPts val="0"/>
              </a:spcAft>
              <a:buClr>
                <a:srgbClr val="000000"/>
              </a:buClr>
              <a:buSzPts val="4300"/>
              <a:buFont typeface="Arial"/>
              <a:buNone/>
              <a:tabLst/>
              <a:defRPr/>
            </a:pPr>
            <a:r>
              <a:rPr kumimoji="0" lang="en-US" sz="4000" b="0" i="0" u="none" strike="noStrike" kern="0" cap="none" spc="0" normalizeH="0" baseline="0" noProof="0" dirty="0" err="1">
                <a:ln>
                  <a:noFill/>
                </a:ln>
                <a:solidFill>
                  <a:srgbClr val="FFFFFF"/>
                </a:solidFill>
                <a:effectLst/>
                <a:uLnTx/>
                <a:uFillTx/>
                <a:latin typeface="Gotham Light" pitchFamily="50" charset="0"/>
                <a:ea typeface="Helvetica Neue"/>
                <a:cs typeface="Helvetica Neue"/>
                <a:sym typeface="Helvetica Neue"/>
              </a:rPr>
              <a:t>Kuştepe</a:t>
            </a:r>
            <a:r>
              <a:rPr kumimoji="0" lang="en-US" sz="4000" b="0" i="0" u="none" strike="noStrike" kern="0" cap="none" spc="0" normalizeH="0" noProof="0" dirty="0">
                <a:ln>
                  <a:noFill/>
                </a:ln>
                <a:solidFill>
                  <a:srgbClr val="FFFFFF"/>
                </a:solidFill>
                <a:effectLst/>
                <a:uLnTx/>
                <a:uFillTx/>
                <a:latin typeface="Gotham Light" pitchFamily="50" charset="0"/>
                <a:ea typeface="Helvetica Neue"/>
                <a:cs typeface="Helvetica Neue"/>
                <a:sym typeface="Helvetica Neue"/>
              </a:rPr>
              <a:t> Campus</a:t>
            </a:r>
          </a:p>
          <a:p>
            <a:pPr marL="0" marR="0" lvl="0" indent="0" algn="ctr" defTabSz="914400" rtl="0" eaLnBrk="1" fontAlgn="auto" latinLnBrk="0" hangingPunct="1">
              <a:lnSpc>
                <a:spcPct val="100000"/>
              </a:lnSpc>
              <a:spcBef>
                <a:spcPts val="0"/>
              </a:spcBef>
              <a:spcAft>
                <a:spcPts val="0"/>
              </a:spcAft>
              <a:buClr>
                <a:srgbClr val="000000"/>
              </a:buClr>
              <a:buSzPts val="4300"/>
              <a:buFont typeface="Arial"/>
              <a:buNone/>
              <a:tabLst/>
              <a:defRPr/>
            </a:pPr>
            <a:r>
              <a:rPr lang="en-US" sz="4000" dirty="0">
                <a:solidFill>
                  <a:srgbClr val="FFFFFF"/>
                </a:solidFill>
                <a:latin typeface="Gotham Light" pitchFamily="50" charset="0"/>
                <a:ea typeface="Helvetica Neue"/>
                <a:cs typeface="Helvetica Neue"/>
                <a:sym typeface="Helvetica Neue"/>
              </a:rPr>
              <a:t>Block A – 204</a:t>
            </a:r>
          </a:p>
          <a:p>
            <a:pPr marL="0" marR="0" lvl="0" indent="0" algn="ctr" defTabSz="914400" rtl="0" eaLnBrk="1" fontAlgn="auto" latinLnBrk="0" hangingPunct="1">
              <a:lnSpc>
                <a:spcPct val="100000"/>
              </a:lnSpc>
              <a:spcBef>
                <a:spcPts val="0"/>
              </a:spcBef>
              <a:spcAft>
                <a:spcPts val="0"/>
              </a:spcAft>
              <a:buClr>
                <a:srgbClr val="000000"/>
              </a:buClr>
              <a:buSzPts val="4300"/>
              <a:buFont typeface="Arial"/>
              <a:buNone/>
              <a:tabLst/>
              <a:defRPr/>
            </a:pPr>
            <a:endParaRPr kumimoji="0" lang="en-US" sz="4000" b="0" i="0" u="none" strike="noStrike" kern="0" cap="none" spc="0" normalizeH="0" baseline="0" noProof="0" dirty="0">
              <a:ln>
                <a:noFill/>
              </a:ln>
              <a:solidFill>
                <a:srgbClr val="FFFFFF"/>
              </a:solidFill>
              <a:effectLst/>
              <a:uLnTx/>
              <a:uFillTx/>
              <a:latin typeface="Gotham Light" pitchFamily="50" charset="0"/>
              <a:ea typeface="Helvetica Neue"/>
              <a:cs typeface="Helvetica Neue"/>
              <a:sym typeface="Helvetica Neue"/>
            </a:endParaRPr>
          </a:p>
          <a:p>
            <a:pPr marL="0" marR="0" lvl="0" indent="0" algn="ctr" defTabSz="914400" rtl="0" eaLnBrk="1" fontAlgn="auto" latinLnBrk="0" hangingPunct="1">
              <a:lnSpc>
                <a:spcPct val="100000"/>
              </a:lnSpc>
              <a:spcBef>
                <a:spcPts val="0"/>
              </a:spcBef>
              <a:spcAft>
                <a:spcPts val="0"/>
              </a:spcAft>
              <a:buClr>
                <a:srgbClr val="000000"/>
              </a:buClr>
              <a:buSzPts val="4300"/>
              <a:buFont typeface="Arial"/>
              <a:buNone/>
              <a:tabLst/>
              <a:defRPr/>
            </a:pPr>
            <a:endParaRPr kumimoji="0" sz="4300" b="0" i="0" u="none" strike="noStrike" kern="0" cap="none" spc="0" normalizeH="0" baseline="0" noProof="0" dirty="0">
              <a:ln>
                <a:noFill/>
              </a:ln>
              <a:solidFill>
                <a:srgbClr val="FFFFFF"/>
              </a:solidFill>
              <a:effectLst/>
              <a:uLnTx/>
              <a:uFillTx/>
              <a:latin typeface="Helvetica Neue"/>
              <a:ea typeface="Helvetica Neue"/>
              <a:cs typeface="Helvetica Neue"/>
              <a:sym typeface="Helvetica Neue"/>
            </a:endParaRPr>
          </a:p>
        </p:txBody>
      </p:sp>
      <p:sp>
        <p:nvSpPr>
          <p:cNvPr id="468" name="Google Shape;468;p67"/>
          <p:cNvSpPr/>
          <p:nvPr/>
        </p:nvSpPr>
        <p:spPr>
          <a:xfrm>
            <a:off x="11656143" y="6694396"/>
            <a:ext cx="1553645" cy="154895"/>
          </a:xfrm>
          <a:prstGeom prst="rect">
            <a:avLst/>
          </a:prstGeom>
          <a:solidFill>
            <a:schemeClr val="tx2">
              <a:lumMod val="50000"/>
            </a:schemeClr>
          </a:solidFill>
          <a:ln>
            <a:noFill/>
          </a:ln>
        </p:spPr>
        <p:txBody>
          <a:bodyPr spcFirstLastPara="1" wrap="square" lIns="91300" tIns="45650" rIns="91300" bIns="456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300"/>
              <a:buFont typeface="Arial"/>
              <a:buNone/>
              <a:tabLst/>
              <a:defRPr/>
            </a:pPr>
            <a:endParaRPr kumimoji="0" sz="4300" b="0" i="0" u="none" strike="noStrike" kern="0" cap="none" spc="0" normalizeH="0" baseline="0" noProof="0">
              <a:ln>
                <a:noFill/>
              </a:ln>
              <a:solidFill>
                <a:srgbClr val="BB0500"/>
              </a:solidFill>
              <a:effectLst/>
              <a:uLnTx/>
              <a:uFillTx/>
              <a:latin typeface="Open Sans Light"/>
              <a:ea typeface="Open Sans Light"/>
              <a:cs typeface="Open Sans Light"/>
              <a:sym typeface="Open Sans Light"/>
            </a:endParaRPr>
          </a:p>
        </p:txBody>
      </p:sp>
      <p:sp>
        <p:nvSpPr>
          <p:cNvPr id="469" name="Google Shape;469;p67"/>
          <p:cNvSpPr/>
          <p:nvPr/>
        </p:nvSpPr>
        <p:spPr>
          <a:xfrm>
            <a:off x="5720316" y="5736695"/>
            <a:ext cx="12656457" cy="92333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400"/>
              <a:buFont typeface="Arial"/>
              <a:buNone/>
              <a:tabLst/>
              <a:defRPr/>
            </a:pPr>
            <a:endParaRPr kumimoji="0" sz="54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7" name="Picture 6"/>
          <p:cNvPicPr>
            <a:picLocks noChangeAspect="1"/>
          </p:cNvPicPr>
          <p:nvPr/>
        </p:nvPicPr>
        <p:blipFill>
          <a:blip r:embed="rId3"/>
          <a:stretch>
            <a:fillRect/>
          </a:stretch>
        </p:blipFill>
        <p:spPr>
          <a:xfrm>
            <a:off x="11324938" y="2014336"/>
            <a:ext cx="2405158" cy="2405158"/>
          </a:xfrm>
          <a:prstGeom prst="rect">
            <a:avLst/>
          </a:prstGeom>
        </p:spPr>
      </p:pic>
    </p:spTree>
    <p:extLst>
      <p:ext uri="{BB962C8B-B14F-4D97-AF65-F5344CB8AC3E}">
        <p14:creationId xmlns:p14="http://schemas.microsoft.com/office/powerpoint/2010/main" val="2356909890"/>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67"/>
                                        </p:tgtEl>
                                        <p:attrNameLst>
                                          <p:attrName>style.visibility</p:attrName>
                                        </p:attrNameLst>
                                      </p:cBhvr>
                                      <p:to>
                                        <p:strVal val="visible"/>
                                      </p:to>
                                    </p:set>
                                    <p:animEffect transition="in" filter="fade">
                                      <p:cBhvr>
                                        <p:cTn id="7" dur="1000"/>
                                        <p:tgtEl>
                                          <p:spTgt spid="46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68"/>
                                        </p:tgtEl>
                                        <p:attrNameLst>
                                          <p:attrName>style.visibility</p:attrName>
                                        </p:attrNameLst>
                                      </p:cBhvr>
                                      <p:to>
                                        <p:strVal val="visible"/>
                                      </p:to>
                                    </p:set>
                                    <p:animEffect transition="in" filter="fade">
                                      <p:cBhvr>
                                        <p:cTn id="11" dur="500"/>
                                        <p:tgtEl>
                                          <p:spTgt spid="46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70"/>
                                        </p:tgtEl>
                                        <p:attrNameLst>
                                          <p:attrName>style.visibility</p:attrName>
                                        </p:attrNameLst>
                                      </p:cBhvr>
                                      <p:to>
                                        <p:strVal val="visible"/>
                                      </p:to>
                                    </p:set>
                                    <p:animEffect transition="in" filter="fade">
                                      <p:cBhvr>
                                        <p:cTn id="14" dur="500"/>
                                        <p:tgtEl>
                                          <p:spTgt spid="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Shape 466"/>
        <p:cNvGrpSpPr/>
        <p:nvPr/>
      </p:nvGrpSpPr>
      <p:grpSpPr>
        <a:xfrm>
          <a:off x="0" y="0"/>
          <a:ext cx="0" cy="0"/>
          <a:chOff x="0" y="0"/>
          <a:chExt cx="0" cy="0"/>
        </a:xfrm>
      </p:grpSpPr>
      <p:sp>
        <p:nvSpPr>
          <p:cNvPr id="470" name="Google Shape;470;p67"/>
          <p:cNvSpPr/>
          <p:nvPr/>
        </p:nvSpPr>
        <p:spPr>
          <a:xfrm>
            <a:off x="5080206" y="5673432"/>
            <a:ext cx="14705518" cy="235171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300"/>
              <a:buFont typeface="Arial"/>
              <a:buNone/>
              <a:tabLst/>
              <a:defRPr/>
            </a:pPr>
            <a:r>
              <a:rPr lang="en-US" sz="4300" noProof="0" dirty="0">
                <a:solidFill>
                  <a:srgbClr val="FFFFFF"/>
                </a:solidFill>
                <a:latin typeface="Gotham Bold" pitchFamily="50" charset="0"/>
                <a:sym typeface="Helvetica Neue"/>
              </a:rPr>
              <a:t>WISHING YOU A SUCCESSFUL SEMESTER!</a:t>
            </a:r>
            <a:endParaRPr kumimoji="0" sz="1400" b="0" i="0" u="none" strike="noStrike" kern="0" cap="none" spc="0" normalizeH="0" baseline="0" noProof="0" dirty="0">
              <a:ln>
                <a:noFill/>
              </a:ln>
              <a:solidFill>
                <a:srgbClr val="000000"/>
              </a:solidFill>
              <a:effectLst/>
              <a:uLnTx/>
              <a:uFillTx/>
              <a:latin typeface="Gotham Bold" pitchFamily="50" charset="0"/>
              <a:cs typeface="Arial"/>
              <a:sym typeface="Arial"/>
            </a:endParaRPr>
          </a:p>
        </p:txBody>
      </p:sp>
      <p:sp>
        <p:nvSpPr>
          <p:cNvPr id="468" name="Google Shape;468;p67"/>
          <p:cNvSpPr/>
          <p:nvPr/>
        </p:nvSpPr>
        <p:spPr>
          <a:xfrm>
            <a:off x="11656143" y="6694396"/>
            <a:ext cx="1553645" cy="154895"/>
          </a:xfrm>
          <a:prstGeom prst="rect">
            <a:avLst/>
          </a:prstGeom>
          <a:solidFill>
            <a:schemeClr val="tx2">
              <a:lumMod val="50000"/>
            </a:schemeClr>
          </a:solidFill>
          <a:ln>
            <a:noFill/>
          </a:ln>
        </p:spPr>
        <p:txBody>
          <a:bodyPr spcFirstLastPara="1" wrap="square" lIns="91300" tIns="45650" rIns="91300" bIns="456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300"/>
              <a:buFont typeface="Arial"/>
              <a:buNone/>
              <a:tabLst/>
              <a:defRPr/>
            </a:pPr>
            <a:endParaRPr kumimoji="0" sz="4300" b="0" i="0" u="none" strike="noStrike" kern="0" cap="none" spc="0" normalizeH="0" baseline="0" noProof="0">
              <a:ln>
                <a:noFill/>
              </a:ln>
              <a:solidFill>
                <a:srgbClr val="BB0500"/>
              </a:solidFill>
              <a:effectLst/>
              <a:uLnTx/>
              <a:uFillTx/>
              <a:latin typeface="Open Sans Light"/>
              <a:ea typeface="Open Sans Light"/>
              <a:cs typeface="Open Sans Light"/>
              <a:sym typeface="Open Sans Light"/>
            </a:endParaRPr>
          </a:p>
        </p:txBody>
      </p:sp>
      <p:sp>
        <p:nvSpPr>
          <p:cNvPr id="469" name="Google Shape;469;p67"/>
          <p:cNvSpPr/>
          <p:nvPr/>
        </p:nvSpPr>
        <p:spPr>
          <a:xfrm>
            <a:off x="5720316" y="5736695"/>
            <a:ext cx="12656457" cy="92333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5400"/>
              <a:buFont typeface="Arial"/>
              <a:buNone/>
              <a:tabLst/>
              <a:defRPr/>
            </a:pPr>
            <a:endParaRPr kumimoji="0" sz="54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62215746"/>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68"/>
                                        </p:tgtEl>
                                        <p:attrNameLst>
                                          <p:attrName>style.visibility</p:attrName>
                                        </p:attrNameLst>
                                      </p:cBhvr>
                                      <p:to>
                                        <p:strVal val="visible"/>
                                      </p:to>
                                    </p:set>
                                    <p:animEffect transition="in" filter="fade">
                                      <p:cBhvr>
                                        <p:cTn id="7" dur="500"/>
                                        <p:tgtEl>
                                          <p:spTgt spid="4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0"/>
                                        </p:tgtEl>
                                        <p:attrNameLst>
                                          <p:attrName>style.visibility</p:attrName>
                                        </p:attrNameLst>
                                      </p:cBhvr>
                                      <p:to>
                                        <p:strVal val="visible"/>
                                      </p:to>
                                    </p:set>
                                    <p:animEffect transition="in" filter="fade">
                                      <p:cBhvr>
                                        <p:cTn id="10" dur="500"/>
                                        <p:tgtEl>
                                          <p:spTgt spid="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Shape 207"/>
        <p:cNvGrpSpPr/>
        <p:nvPr/>
      </p:nvGrpSpPr>
      <p:grpSpPr>
        <a:xfrm>
          <a:off x="0" y="0"/>
          <a:ext cx="0" cy="0"/>
          <a:chOff x="0" y="0"/>
          <a:chExt cx="0" cy="0"/>
        </a:xfrm>
      </p:grpSpPr>
      <p:sp>
        <p:nvSpPr>
          <p:cNvPr id="208" name="Google Shape;208;p37"/>
          <p:cNvSpPr txBox="1"/>
          <p:nvPr/>
        </p:nvSpPr>
        <p:spPr>
          <a:xfrm>
            <a:off x="3662478" y="5745515"/>
            <a:ext cx="17131486" cy="2429797"/>
          </a:xfrm>
          <a:prstGeom prst="rect">
            <a:avLst/>
          </a:prstGeom>
          <a:noFill/>
          <a:ln>
            <a:noFill/>
          </a:ln>
        </p:spPr>
        <p:txBody>
          <a:bodyPr spcFirstLastPara="1" wrap="square" lIns="91400" tIns="45700" rIns="91400" bIns="45700" anchor="t" anchorCtr="0">
            <a:noAutofit/>
          </a:bodyPr>
          <a:lstStyle/>
          <a:p>
            <a:pPr marL="0" marR="0" lvl="0" indent="0" algn="ctr" rtl="0">
              <a:lnSpc>
                <a:spcPct val="90000"/>
              </a:lnSpc>
              <a:spcBef>
                <a:spcPts val="0"/>
              </a:spcBef>
              <a:spcAft>
                <a:spcPts val="0"/>
              </a:spcAft>
              <a:buClr>
                <a:schemeClr val="lt1"/>
              </a:buClr>
              <a:buSzPts val="8800"/>
              <a:buFont typeface="Open Sans"/>
              <a:buNone/>
            </a:pPr>
            <a:r>
              <a:rPr lang="en-US" sz="7200" i="0" u="none" strike="noStrike" cap="none" dirty="0">
                <a:solidFill>
                  <a:schemeClr val="lt1"/>
                </a:solidFill>
                <a:latin typeface="Gotham Bold" pitchFamily="50" charset="0"/>
                <a:ea typeface="Open Sans"/>
                <a:cs typeface="Open Sans"/>
                <a:sym typeface="Open Sans"/>
              </a:rPr>
              <a:t>Be careful about these</a:t>
            </a:r>
            <a:endParaRPr sz="7200" i="0" u="none" strike="noStrike" cap="none" dirty="0">
              <a:solidFill>
                <a:srgbClr val="000000"/>
              </a:solidFill>
              <a:latin typeface="Gotham Bold" pitchFamily="50" charset="0"/>
              <a:sym typeface="Arial"/>
            </a:endParaRPr>
          </a:p>
          <a:p>
            <a:pPr marL="0" marR="0" lvl="0" indent="0" algn="ctr" rtl="0">
              <a:lnSpc>
                <a:spcPct val="90000"/>
              </a:lnSpc>
              <a:spcBef>
                <a:spcPts val="0"/>
              </a:spcBef>
              <a:spcAft>
                <a:spcPts val="0"/>
              </a:spcAft>
              <a:buClr>
                <a:schemeClr val="lt1"/>
              </a:buClr>
              <a:buSzPts val="7200"/>
              <a:buFont typeface="Open Sans Light"/>
              <a:buNone/>
            </a:pPr>
            <a:r>
              <a:rPr lang="en-US" sz="7200" b="0" i="0" u="none" strike="noStrike" cap="none" dirty="0">
                <a:solidFill>
                  <a:schemeClr val="lt1"/>
                </a:solidFill>
                <a:latin typeface="Gotham Light" pitchFamily="50" charset="0"/>
                <a:ea typeface="Open Sans Light"/>
                <a:cs typeface="Open Sans Light"/>
                <a:sym typeface="Open Sans Light"/>
              </a:rPr>
              <a:t>during your course registration</a:t>
            </a:r>
            <a:br>
              <a:rPr lang="en-US" sz="7200" b="0" i="0" u="none" strike="noStrike" cap="none" dirty="0">
                <a:solidFill>
                  <a:schemeClr val="lt1"/>
                </a:solidFill>
                <a:latin typeface="Gotham Light" pitchFamily="50" charset="0"/>
                <a:ea typeface="Open Sans Light"/>
                <a:cs typeface="Open Sans Light"/>
                <a:sym typeface="Open Sans Light"/>
              </a:rPr>
            </a:br>
            <a:endParaRPr sz="8800" b="0" i="0" u="none" strike="noStrike" cap="none" dirty="0">
              <a:solidFill>
                <a:schemeClr val="lt1"/>
              </a:solidFill>
              <a:latin typeface="Gotham Light" pitchFamily="50" charset="0"/>
              <a:ea typeface="Open Sans Light"/>
              <a:cs typeface="Open Sans Light"/>
              <a:sym typeface="Open Sans Light"/>
            </a:endParaRPr>
          </a:p>
        </p:txBody>
      </p:sp>
      <p:sp>
        <p:nvSpPr>
          <p:cNvPr id="209" name="Google Shape;209;p37"/>
          <p:cNvSpPr/>
          <p:nvPr/>
        </p:nvSpPr>
        <p:spPr>
          <a:xfrm>
            <a:off x="11416773" y="8360154"/>
            <a:ext cx="1553645" cy="128013"/>
          </a:xfrm>
          <a:prstGeom prst="rect">
            <a:avLst/>
          </a:prstGeom>
          <a:solidFill>
            <a:schemeClr val="tx2">
              <a:lumMod val="50000"/>
            </a:schemeClr>
          </a:solidFill>
          <a:ln>
            <a:noFill/>
          </a:ln>
        </p:spPr>
        <p:txBody>
          <a:bodyPr spcFirstLastPara="1" wrap="square" lIns="91300" tIns="45650" rIns="91300" bIns="4565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accent2"/>
              </a:solidFill>
              <a:latin typeface="Open Sans Light"/>
              <a:ea typeface="Open Sans Light"/>
              <a:cs typeface="Open Sans Light"/>
              <a:sym typeface="Open Sans Light"/>
            </a:endParaRPr>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b="18207"/>
          <a:stretch/>
        </p:blipFill>
        <p:spPr>
          <a:xfrm>
            <a:off x="10027066" y="1144592"/>
            <a:ext cx="4398062" cy="3597274"/>
          </a:xfrm>
          <a:prstGeom prst="rect">
            <a:avLst/>
          </a:prstGeom>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8"/>
                                        </p:tgtEl>
                                        <p:attrNameLst>
                                          <p:attrName>style.visibility</p:attrName>
                                        </p:attrNameLst>
                                      </p:cBhvr>
                                      <p:to>
                                        <p:strVal val="visible"/>
                                      </p:to>
                                    </p:set>
                                    <p:animEffect transition="in" filter="fade">
                                      <p:cBhvr>
                                        <p:cTn id="7" dur="1000"/>
                                        <p:tgtEl>
                                          <p:spTgt spid="20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09"/>
                                        </p:tgtEl>
                                        <p:attrNameLst>
                                          <p:attrName>style.visibility</p:attrName>
                                        </p:attrNameLst>
                                      </p:cBhvr>
                                      <p:to>
                                        <p:strVal val="visible"/>
                                      </p:to>
                                    </p:set>
                                    <p:animEffect transition="in" filter="fade">
                                      <p:cBhvr>
                                        <p:cTn id="11" dur="500"/>
                                        <p:tgtEl>
                                          <p:spTgt spid="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41"/>
          <p:cNvSpPr/>
          <p:nvPr/>
        </p:nvSpPr>
        <p:spPr>
          <a:xfrm>
            <a:off x="15583805" y="-123095"/>
            <a:ext cx="8803370" cy="13716000"/>
          </a:xfrm>
          <a:prstGeom prst="rect">
            <a:avLst/>
          </a:prstGeom>
          <a:solidFill>
            <a:schemeClr val="tx2">
              <a:lumMod val="75000"/>
            </a:schemeClr>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endParaRPr sz="4300" b="0" i="0" u="none" strike="noStrike" cap="none">
              <a:solidFill>
                <a:schemeClr val="lt1"/>
              </a:solidFill>
              <a:latin typeface="Open Sans Light"/>
              <a:ea typeface="Open Sans Light"/>
              <a:cs typeface="Open Sans Light"/>
              <a:sym typeface="Open Sans Light"/>
            </a:endParaRPr>
          </a:p>
        </p:txBody>
      </p:sp>
      <p:sp>
        <p:nvSpPr>
          <p:cNvPr id="245" name="Google Shape;245;p41"/>
          <p:cNvSpPr txBox="1"/>
          <p:nvPr/>
        </p:nvSpPr>
        <p:spPr>
          <a:xfrm>
            <a:off x="16815023" y="1819041"/>
            <a:ext cx="10693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sp>
        <p:nvSpPr>
          <p:cNvPr id="246" name="Google Shape;246;p41"/>
          <p:cNvSpPr txBox="1"/>
          <p:nvPr/>
        </p:nvSpPr>
        <p:spPr>
          <a:xfrm>
            <a:off x="22291244" y="10021876"/>
            <a:ext cx="10475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sp>
        <p:nvSpPr>
          <p:cNvPr id="247" name="Google Shape;247;p41"/>
          <p:cNvSpPr txBox="1"/>
          <p:nvPr/>
        </p:nvSpPr>
        <p:spPr>
          <a:xfrm>
            <a:off x="16070580" y="5332093"/>
            <a:ext cx="7772400" cy="1043837"/>
          </a:xfrm>
          <a:prstGeom prst="rect">
            <a:avLst/>
          </a:prstGeom>
          <a:noFill/>
          <a:ln>
            <a:noFill/>
          </a:ln>
        </p:spPr>
        <p:txBody>
          <a:bodyPr spcFirstLastPara="1" wrap="square" lIns="91400" tIns="45700" rIns="91400" bIns="45700" anchor="t" anchorCtr="0">
            <a:noAutofit/>
          </a:bodyPr>
          <a:lstStyle/>
          <a:p>
            <a:pPr marL="0" marR="0" lvl="0" indent="0" algn="ctr" rtl="0">
              <a:lnSpc>
                <a:spcPct val="120000"/>
              </a:lnSpc>
              <a:spcBef>
                <a:spcPts val="0"/>
              </a:spcBef>
              <a:spcAft>
                <a:spcPts val="0"/>
              </a:spcAft>
              <a:buClr>
                <a:schemeClr val="lt1"/>
              </a:buClr>
              <a:buSzPts val="5300"/>
              <a:buFont typeface="Arial"/>
              <a:buNone/>
            </a:pPr>
            <a:r>
              <a:rPr lang="tr-TR" sz="5300" b="0" i="0" u="none" strike="noStrike" cap="none" dirty="0">
                <a:solidFill>
                  <a:schemeClr val="lt1"/>
                </a:solidFill>
                <a:latin typeface="Gotham Light" pitchFamily="50" charset="0"/>
                <a:ea typeface="Open Sans Light"/>
                <a:cs typeface="Open Sans Light"/>
                <a:sym typeface="Open Sans Light"/>
              </a:rPr>
              <a:t>Go to </a:t>
            </a:r>
            <a:r>
              <a:rPr lang="tr-TR" sz="5300" i="0" u="none" strike="noStrike" cap="none" dirty="0">
                <a:solidFill>
                  <a:schemeClr val="lt1"/>
                </a:solidFill>
                <a:latin typeface="Gotham Bold" pitchFamily="50" charset="0"/>
                <a:ea typeface="Open Sans Light"/>
                <a:cs typeface="Open Sans Light"/>
                <a:sym typeface="Open Sans Light"/>
              </a:rPr>
              <a:t>sis.bilgi.edu.tr</a:t>
            </a:r>
          </a:p>
          <a:p>
            <a:pPr marL="0" marR="0" lvl="0" indent="0" algn="ctr" rtl="0">
              <a:lnSpc>
                <a:spcPct val="120000"/>
              </a:lnSpc>
              <a:spcBef>
                <a:spcPts val="0"/>
              </a:spcBef>
              <a:spcAft>
                <a:spcPts val="0"/>
              </a:spcAft>
              <a:buClr>
                <a:schemeClr val="lt1"/>
              </a:buClr>
              <a:buSzPts val="5300"/>
              <a:buFont typeface="Arial"/>
              <a:buNone/>
            </a:pPr>
            <a:r>
              <a:rPr lang="tr-TR" sz="5300" dirty="0">
                <a:solidFill>
                  <a:schemeClr val="lt1"/>
                </a:solidFill>
                <a:latin typeface="Gotham Light" pitchFamily="50" charset="0"/>
                <a:ea typeface="Open Sans Light"/>
                <a:cs typeface="Open Sans Light"/>
                <a:sym typeface="Open Sans Light"/>
              </a:rPr>
              <a:t>and log in with your BİLGİ email</a:t>
            </a:r>
            <a:endParaRPr sz="1400" b="0" i="0" u="none" strike="noStrike" cap="none" dirty="0">
              <a:solidFill>
                <a:srgbClr val="000000"/>
              </a:solidFill>
              <a:latin typeface="Gotham Light" pitchFamily="50" charset="0"/>
              <a:sym typeface="Arial"/>
            </a:endParaRPr>
          </a:p>
        </p:txBody>
      </p:sp>
      <p:pic>
        <p:nvPicPr>
          <p:cNvPr id="248" name="Google Shape;248;p41" descr="C:\Users\burcak\Downloads\Bilgi SIS Connect (2).jpg"/>
          <p:cNvPicPr preferRelativeResize="0"/>
          <p:nvPr/>
        </p:nvPicPr>
        <p:blipFill rotWithShape="1">
          <a:blip r:embed="rId3">
            <a:alphaModFix/>
          </a:blip>
          <a:srcRect/>
          <a:stretch/>
        </p:blipFill>
        <p:spPr>
          <a:xfrm>
            <a:off x="480182" y="2925055"/>
            <a:ext cx="14724740" cy="7618686"/>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4"/>
                                        </p:tgtEl>
                                        <p:attrNameLst>
                                          <p:attrName>style.visibility</p:attrName>
                                        </p:attrNameLst>
                                      </p:cBhvr>
                                      <p:to>
                                        <p:strVal val="visible"/>
                                      </p:to>
                                    </p:set>
                                    <p:animEffect transition="in" filter="fade">
                                      <p:cBhvr>
                                        <p:cTn id="7" dur="500"/>
                                        <p:tgtEl>
                                          <p:spTgt spid="24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5"/>
                                        </p:tgtEl>
                                        <p:attrNameLst>
                                          <p:attrName>style.visibility</p:attrName>
                                        </p:attrNameLst>
                                      </p:cBhvr>
                                      <p:to>
                                        <p:strVal val="visible"/>
                                      </p:to>
                                    </p:set>
                                    <p:animEffect transition="in" filter="fade">
                                      <p:cBhvr>
                                        <p:cTn id="11" dur="500"/>
                                        <p:tgtEl>
                                          <p:spTgt spid="24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47"/>
                                        </p:tgtEl>
                                        <p:attrNameLst>
                                          <p:attrName>style.visibility</p:attrName>
                                        </p:attrNameLst>
                                      </p:cBhvr>
                                      <p:to>
                                        <p:strVal val="visible"/>
                                      </p:to>
                                    </p:set>
                                    <p:animEffect transition="in" filter="fade">
                                      <p:cBhvr>
                                        <p:cTn id="15" dur="500"/>
                                        <p:tgtEl>
                                          <p:spTgt spid="24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46"/>
                                        </p:tgtEl>
                                        <p:attrNameLst>
                                          <p:attrName>style.visibility</p:attrName>
                                        </p:attrNameLst>
                                      </p:cBhvr>
                                      <p:to>
                                        <p:strVal val="visible"/>
                                      </p:to>
                                    </p:set>
                                    <p:animEffect transition="in" filter="fade">
                                      <p:cBhvr>
                                        <p:cTn id="19" dur="500"/>
                                        <p:tgtEl>
                                          <p:spTgt spid="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4" name="Google Shape;168;p25"/>
          <p:cNvSpPr/>
          <p:nvPr/>
        </p:nvSpPr>
        <p:spPr>
          <a:xfrm>
            <a:off x="982922" y="4851919"/>
            <a:ext cx="23248620" cy="6980597"/>
          </a:xfrm>
          <a:prstGeom prst="rect">
            <a:avLst/>
          </a:prstGeom>
          <a:noFill/>
          <a:ln>
            <a:noFill/>
          </a:ln>
        </p:spPr>
        <p:txBody>
          <a:bodyPr spcFirstLastPara="1" wrap="square" lIns="91425" tIns="45700" rIns="91425" bIns="45700" anchor="t" anchorCtr="0">
            <a:noAutofit/>
          </a:bodyPr>
          <a:lstStyle/>
          <a:p>
            <a:pPr lvl="0" algn="ctr">
              <a:buClr>
                <a:srgbClr val="FFFFFF"/>
              </a:buClr>
              <a:buSzPts val="1200"/>
              <a:defRPr/>
            </a:pPr>
            <a:r>
              <a:rPr lang="en-US" sz="4800" dirty="0">
                <a:solidFill>
                  <a:srgbClr val="535353"/>
                </a:solidFill>
                <a:latin typeface="Gotham Bold" pitchFamily="50" charset="0"/>
                <a:ea typeface="Helvetica Neue"/>
                <a:cs typeface="Helvetica Neue"/>
                <a:sym typeface="Helvetica Neue"/>
              </a:rPr>
              <a:t>APPOINTMENT</a:t>
            </a:r>
            <a:r>
              <a:rPr lang="en-US" sz="4800" dirty="0">
                <a:solidFill>
                  <a:srgbClr val="535353"/>
                </a:solidFill>
                <a:latin typeface="Helvetica Neue"/>
                <a:ea typeface="Helvetica Neue"/>
                <a:cs typeface="Helvetica Neue"/>
                <a:sym typeface="Helvetica Neue"/>
              </a:rPr>
              <a:t> </a:t>
            </a:r>
            <a:r>
              <a:rPr lang="en-US" sz="4800" dirty="0">
                <a:solidFill>
                  <a:srgbClr val="535353"/>
                </a:solidFill>
                <a:latin typeface="Gotham Light" pitchFamily="50" charset="0"/>
                <a:ea typeface="Helvetica Neue"/>
                <a:cs typeface="Helvetica Neue"/>
                <a:sym typeface="Helvetica Neue"/>
              </a:rPr>
              <a:t>FOR COURSE REGISTRATION</a:t>
            </a:r>
          </a:p>
          <a:p>
            <a:pPr lvl="0" algn="ctr">
              <a:buClr>
                <a:srgbClr val="FFFFFF"/>
              </a:buClr>
              <a:buSzPts val="1200"/>
              <a:defRPr/>
            </a:pPr>
            <a:endParaRPr lang="en-US" sz="4400" dirty="0">
              <a:solidFill>
                <a:srgbClr val="535353"/>
              </a:solidFill>
              <a:latin typeface="Gotham Light" pitchFamily="50" charset="0"/>
              <a:ea typeface="Helvetica Neue"/>
              <a:cs typeface="Helvetica Neue"/>
              <a:sym typeface="Helvetica Neue"/>
            </a:endParaRPr>
          </a:p>
          <a:p>
            <a:pPr lvl="0" algn="ctr">
              <a:buClr>
                <a:srgbClr val="FFFFFF"/>
              </a:buClr>
              <a:buSzPts val="1200"/>
              <a:defRPr/>
            </a:pPr>
            <a:endParaRPr lang="en-US" sz="3600" dirty="0">
              <a:solidFill>
                <a:srgbClr val="535353"/>
              </a:solidFill>
              <a:latin typeface="Gotham Light" pitchFamily="50" charset="0"/>
              <a:ea typeface="Helvetica Neue"/>
              <a:cs typeface="Helvetica Neue"/>
              <a:sym typeface="Helvetica Neue"/>
            </a:endParaRPr>
          </a:p>
          <a:p>
            <a:pPr lvl="0" algn="ctr">
              <a:buClr>
                <a:srgbClr val="FFFFFF"/>
              </a:buClr>
              <a:buSzPts val="1200"/>
              <a:defRPr/>
            </a:pPr>
            <a:r>
              <a:rPr lang="en-US" sz="3600" dirty="0">
                <a:solidFill>
                  <a:srgbClr val="535353"/>
                </a:solidFill>
                <a:latin typeface="Gotham Light" pitchFamily="50" charset="0"/>
                <a:ea typeface="Helvetica Neue"/>
                <a:cs typeface="Helvetica Neue"/>
                <a:sym typeface="Helvetica Neue"/>
              </a:rPr>
              <a:t>First, you should schedule an appointment for course registration.</a:t>
            </a:r>
          </a:p>
          <a:p>
            <a:pPr lvl="0" algn="ctr">
              <a:buClr>
                <a:srgbClr val="FFFFFF"/>
              </a:buClr>
              <a:buSzPts val="1200"/>
              <a:defRPr/>
            </a:pPr>
            <a:endParaRPr lang="en-US" sz="3600" dirty="0">
              <a:solidFill>
                <a:srgbClr val="535353"/>
              </a:solidFill>
              <a:latin typeface="Gotham Light" pitchFamily="50" charset="0"/>
              <a:ea typeface="Helvetica Neue"/>
              <a:cs typeface="Helvetica Neue"/>
              <a:sym typeface="Helvetica Neue"/>
            </a:endParaRPr>
          </a:p>
          <a:p>
            <a:pPr lvl="0" algn="ctr">
              <a:buClr>
                <a:srgbClr val="FFFFFF"/>
              </a:buClr>
              <a:buSzPts val="1200"/>
              <a:defRPr/>
            </a:pPr>
            <a:r>
              <a:rPr lang="en-US" sz="3600" dirty="0">
                <a:solidFill>
                  <a:srgbClr val="535353"/>
                </a:solidFill>
                <a:latin typeface="Gotham Light" pitchFamily="50" charset="0"/>
                <a:ea typeface="Helvetica Neue"/>
                <a:cs typeface="Helvetica Neue"/>
                <a:sym typeface="Helvetica Neue"/>
              </a:rPr>
              <a:t>Online appointment can be made on the SIS website and will be open on </a:t>
            </a:r>
            <a:r>
              <a:rPr lang="tr-TR" sz="3600" dirty="0">
                <a:solidFill>
                  <a:srgbClr val="535353"/>
                </a:solidFill>
                <a:latin typeface="Gotham Light" pitchFamily="50" charset="0"/>
                <a:ea typeface="Helvetica Neue"/>
                <a:cs typeface="Helvetica Neue"/>
                <a:sym typeface="Helvetica Neue"/>
              </a:rPr>
              <a:t>5 </a:t>
            </a:r>
            <a:r>
              <a:rPr lang="tr-TR" sz="3600" dirty="0" err="1">
                <a:solidFill>
                  <a:srgbClr val="535353"/>
                </a:solidFill>
                <a:latin typeface="Gotham Light" pitchFamily="50" charset="0"/>
                <a:ea typeface="Helvetica Neue"/>
                <a:cs typeface="Helvetica Neue"/>
                <a:sym typeface="Helvetica Neue"/>
              </a:rPr>
              <a:t>February</a:t>
            </a:r>
            <a:r>
              <a:rPr lang="tr-TR" sz="3600" dirty="0">
                <a:solidFill>
                  <a:srgbClr val="535353"/>
                </a:solidFill>
                <a:latin typeface="Gotham Light" pitchFamily="50" charset="0"/>
                <a:ea typeface="Helvetica Neue"/>
                <a:cs typeface="Helvetica Neue"/>
                <a:sym typeface="Helvetica Neue"/>
              </a:rPr>
              <a:t> </a:t>
            </a:r>
            <a:r>
              <a:rPr lang="en-US" sz="3600" dirty="0">
                <a:solidFill>
                  <a:srgbClr val="535353"/>
                </a:solidFill>
                <a:latin typeface="Gotham Light" pitchFamily="50" charset="0"/>
                <a:ea typeface="Helvetica Neue"/>
                <a:cs typeface="Helvetica Neue"/>
                <a:sym typeface="Helvetica Neue"/>
              </a:rPr>
              <a:t>at 11:00 am .</a:t>
            </a:r>
          </a:p>
          <a:p>
            <a:pPr lvl="0" algn="ctr">
              <a:buClr>
                <a:srgbClr val="FFFFFF"/>
              </a:buClr>
              <a:buSzPts val="1200"/>
              <a:defRPr/>
            </a:pPr>
            <a:endParaRPr lang="en-US" sz="3600" dirty="0">
              <a:solidFill>
                <a:srgbClr val="535353"/>
              </a:solidFill>
              <a:latin typeface="Gotham Light" pitchFamily="50" charset="0"/>
              <a:ea typeface="Helvetica Neue"/>
              <a:cs typeface="Helvetica Neue"/>
              <a:sym typeface="Helvetica Neue"/>
            </a:endParaRPr>
          </a:p>
          <a:p>
            <a:pPr lvl="0" algn="ctr">
              <a:buClr>
                <a:srgbClr val="FFFFFF"/>
              </a:buClr>
              <a:buSzPts val="1200"/>
              <a:defRPr/>
            </a:pPr>
            <a:r>
              <a:rPr lang="en-US" sz="3600" dirty="0">
                <a:solidFill>
                  <a:srgbClr val="535353"/>
                </a:solidFill>
                <a:latin typeface="Gotham Light" pitchFamily="50" charset="0"/>
                <a:ea typeface="Helvetica Neue"/>
                <a:cs typeface="Helvetica Neue"/>
                <a:sym typeface="Helvetica Neue"/>
              </a:rPr>
              <a:t>You can set up your appointment online in just 3 simple steps.</a:t>
            </a:r>
            <a:endParaRPr lang="en-US" sz="4400" dirty="0">
              <a:solidFill>
                <a:srgbClr val="535353"/>
              </a:solidFill>
              <a:latin typeface="Gotham Light" pitchFamily="50" charset="0"/>
              <a:ea typeface="Helvetica Neue"/>
              <a:cs typeface="Helvetica Neue"/>
              <a:sym typeface="Helvetica Neue"/>
            </a:endParaRPr>
          </a:p>
          <a:p>
            <a:pPr marL="0" marR="0" lvl="0" indent="0" algn="ctr" defTabSz="914400" rtl="0" eaLnBrk="1" fontAlgn="auto" latinLnBrk="0" hangingPunct="1">
              <a:lnSpc>
                <a:spcPct val="100000"/>
              </a:lnSpc>
              <a:spcBef>
                <a:spcPts val="0"/>
              </a:spcBef>
              <a:spcAft>
                <a:spcPts val="0"/>
              </a:spcAft>
              <a:buClr>
                <a:srgbClr val="FFFFFF"/>
              </a:buClr>
              <a:buSzPts val="1200"/>
              <a:buFont typeface="Helvetica Neue"/>
              <a:buNone/>
              <a:tabLst/>
              <a:defRPr/>
            </a:pPr>
            <a:endParaRPr lang="en-US" sz="4400" dirty="0">
              <a:solidFill>
                <a:srgbClr val="535353"/>
              </a:solidFill>
              <a:latin typeface="Gotham Light" pitchFamily="50" charset="0"/>
              <a:ea typeface="Helvetica Neue"/>
              <a:cs typeface="Helvetica Neue"/>
              <a:sym typeface="Helvetica Neue"/>
            </a:endParaRPr>
          </a:p>
          <a:p>
            <a:pPr marL="0" marR="0" lvl="0" indent="0" algn="ctr" defTabSz="914400" rtl="0" eaLnBrk="1" fontAlgn="auto" latinLnBrk="0" hangingPunct="1">
              <a:lnSpc>
                <a:spcPct val="100000"/>
              </a:lnSpc>
              <a:spcBef>
                <a:spcPts val="0"/>
              </a:spcBef>
              <a:spcAft>
                <a:spcPts val="0"/>
              </a:spcAft>
              <a:buClr>
                <a:srgbClr val="FFFFFF"/>
              </a:buClr>
              <a:buSzPts val="1200"/>
              <a:buFont typeface="Helvetica Neue"/>
              <a:buNone/>
              <a:tabLst/>
              <a:defRPr/>
            </a:pPr>
            <a:endParaRPr kumimoji="0" sz="4000" b="0" i="0" u="none" strike="noStrike" kern="0" cap="none" spc="0" normalizeH="0" baseline="0" noProof="0" dirty="0">
              <a:ln>
                <a:noFill/>
              </a:ln>
              <a:solidFill>
                <a:srgbClr val="535353"/>
              </a:solidFill>
              <a:effectLst/>
              <a:uLnTx/>
              <a:uFillTx/>
              <a:latin typeface="Gotham Light" pitchFamily="50" charset="0"/>
              <a:ea typeface="Helvetica Neue"/>
              <a:cs typeface="Helvetica Neue"/>
              <a:sym typeface="Helvetica Neue"/>
            </a:endParaRPr>
          </a:p>
          <a:p>
            <a:pPr marL="444500" marR="71120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sz="4400" b="0" i="0" u="none" strike="noStrike" kern="0" cap="none" spc="0" normalizeH="0" baseline="0" noProof="0" dirty="0">
              <a:ln>
                <a:noFill/>
              </a:ln>
              <a:solidFill>
                <a:srgbClr val="535353"/>
              </a:solidFill>
              <a:effectLst/>
              <a:uLnTx/>
              <a:uFillTx/>
              <a:latin typeface="Helvetica Neue"/>
              <a:ea typeface="Helvetica Neue"/>
              <a:cs typeface="Helvetica Neue"/>
              <a:sym typeface="Helvetica Neue"/>
            </a:endParaRPr>
          </a:p>
          <a:p>
            <a:pPr marL="444500" marR="711200" lvl="0" indent="0" algn="just"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4800" b="0" i="0" u="none" strike="noStrike" kern="0" cap="none" spc="0" normalizeH="0" baseline="0" noProof="0" dirty="0">
                <a:ln>
                  <a:noFill/>
                </a:ln>
                <a:solidFill>
                  <a:srgbClr val="535353"/>
                </a:solidFill>
                <a:effectLst/>
                <a:uLnTx/>
                <a:uFillTx/>
                <a:latin typeface="Helvetica Neue"/>
                <a:ea typeface="Helvetica Neue"/>
                <a:cs typeface="Helvetica Neue"/>
                <a:sym typeface="Helvetica Neue"/>
              </a:rPr>
              <a:t> </a:t>
            </a:r>
            <a:endParaRPr kumimoji="0" sz="4800" b="0" i="0" u="none" strike="noStrike" kern="0" cap="none" spc="0" normalizeH="0" baseline="0" noProof="0" dirty="0">
              <a:ln>
                <a:noFill/>
              </a:ln>
              <a:solidFill>
                <a:srgbClr val="535353"/>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535353"/>
              </a:solidFill>
              <a:effectLst/>
              <a:uLnTx/>
              <a:uFillTx/>
              <a:latin typeface="Arial"/>
              <a:ea typeface="Arial"/>
              <a:cs typeface="Arial"/>
              <a:sym typeface="Arial"/>
            </a:endParaRPr>
          </a:p>
        </p:txBody>
      </p:sp>
      <p:pic>
        <p:nvPicPr>
          <p:cNvPr id="2" name="Picture 1"/>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b="15567"/>
          <a:stretch/>
        </p:blipFill>
        <p:spPr>
          <a:xfrm>
            <a:off x="10982754" y="1207954"/>
            <a:ext cx="3248956" cy="2743201"/>
          </a:xfrm>
          <a:prstGeom prst="rect">
            <a:avLst/>
          </a:prstGeom>
        </p:spPr>
      </p:pic>
    </p:spTree>
    <p:extLst>
      <p:ext uri="{BB962C8B-B14F-4D97-AF65-F5344CB8AC3E}">
        <p14:creationId xmlns:p14="http://schemas.microsoft.com/office/powerpoint/2010/main" val="861097357"/>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3"/>
          <p:cNvSpPr/>
          <p:nvPr/>
        </p:nvSpPr>
        <p:spPr>
          <a:xfrm>
            <a:off x="15584432" y="-105510"/>
            <a:ext cx="8803370" cy="13716000"/>
          </a:xfrm>
          <a:prstGeom prst="rect">
            <a:avLst/>
          </a:prstGeom>
          <a:solidFill>
            <a:schemeClr val="tx2">
              <a:lumMod val="75000"/>
            </a:schemeClr>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Click on </a:t>
            </a:r>
            <a:r>
              <a:rPr lang="en-US" sz="4300" b="0" i="0" u="none" strike="noStrike" cap="none" dirty="0">
                <a:solidFill>
                  <a:schemeClr val="lt1"/>
                </a:solidFill>
                <a:latin typeface="Gotham Bold" pitchFamily="50" charset="0"/>
                <a:ea typeface="Open Sans Light"/>
                <a:cs typeface="Open Sans Light"/>
                <a:sym typeface="Open Sans Light"/>
              </a:rPr>
              <a:t>“Registration”</a:t>
            </a:r>
            <a:endParaRPr sz="4300" b="0" i="0" u="none" strike="noStrike" cap="none" dirty="0">
              <a:solidFill>
                <a:schemeClr val="lt1"/>
              </a:solidFill>
              <a:latin typeface="Gotham Bold" pitchFamily="50" charset="0"/>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Open Sans Light"/>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Open Sans Light"/>
              <a:ea typeface="Open Sans Light"/>
              <a:cs typeface="Open Sans Light"/>
              <a:sym typeface="Open Sans Light"/>
            </a:endParaRPr>
          </a:p>
        </p:txBody>
      </p:sp>
      <p:sp>
        <p:nvSpPr>
          <p:cNvPr id="263" name="Google Shape;263;p43"/>
          <p:cNvSpPr txBox="1"/>
          <p:nvPr/>
        </p:nvSpPr>
        <p:spPr>
          <a:xfrm>
            <a:off x="16815023" y="1819041"/>
            <a:ext cx="10693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sp>
        <p:nvSpPr>
          <p:cNvPr id="264" name="Google Shape;264;p43"/>
          <p:cNvSpPr txBox="1"/>
          <p:nvPr/>
        </p:nvSpPr>
        <p:spPr>
          <a:xfrm>
            <a:off x="22291244" y="10021876"/>
            <a:ext cx="10475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pic>
        <p:nvPicPr>
          <p:cNvPr id="265" name="Google Shape;265;p43"/>
          <p:cNvPicPr preferRelativeResize="0"/>
          <p:nvPr/>
        </p:nvPicPr>
        <p:blipFill rotWithShape="1">
          <a:blip r:embed="rId3">
            <a:alphaModFix/>
          </a:blip>
          <a:srcRect l="233" t="10803" r="1895" b="4541"/>
          <a:stretch/>
        </p:blipFill>
        <p:spPr>
          <a:xfrm>
            <a:off x="0" y="2592510"/>
            <a:ext cx="15476220" cy="8366760"/>
          </a:xfrm>
          <a:prstGeom prst="rect">
            <a:avLst/>
          </a:prstGeom>
          <a:noFill/>
          <a:ln>
            <a:noFill/>
          </a:ln>
        </p:spPr>
      </p:pic>
      <p:sp>
        <p:nvSpPr>
          <p:cNvPr id="266" name="Google Shape;266;p43"/>
          <p:cNvSpPr/>
          <p:nvPr/>
        </p:nvSpPr>
        <p:spPr>
          <a:xfrm>
            <a:off x="-10708" y="3438330"/>
            <a:ext cx="2080260" cy="845820"/>
          </a:xfrm>
          <a:prstGeom prst="rect">
            <a:avLst/>
          </a:prstGeom>
          <a:solidFill>
            <a:srgbClr val="21232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67" name="Google Shape;267;p43"/>
          <p:cNvSpPr/>
          <p:nvPr/>
        </p:nvSpPr>
        <p:spPr>
          <a:xfrm>
            <a:off x="11670752" y="2592510"/>
            <a:ext cx="2135581" cy="60746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68" name="Google Shape;268;p43"/>
          <p:cNvSpPr/>
          <p:nvPr/>
        </p:nvSpPr>
        <p:spPr>
          <a:xfrm>
            <a:off x="172172" y="5152830"/>
            <a:ext cx="1531620" cy="594360"/>
          </a:xfrm>
          <a:prstGeom prst="ellipse">
            <a:avLst/>
          </a:prstGeom>
          <a:noFill/>
          <a:ln w="25400" cap="flat" cmpd="sng">
            <a:solidFill>
              <a:srgbClr val="6904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2"/>
                                        </p:tgtEl>
                                        <p:attrNameLst>
                                          <p:attrName>style.visibility</p:attrName>
                                        </p:attrNameLst>
                                      </p:cBhvr>
                                      <p:to>
                                        <p:strVal val="visible"/>
                                      </p:to>
                                    </p:set>
                                    <p:animEffect transition="in" filter="fade">
                                      <p:cBhvr>
                                        <p:cTn id="7" dur="500"/>
                                        <p:tgtEl>
                                          <p:spTgt spid="26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63"/>
                                        </p:tgtEl>
                                        <p:attrNameLst>
                                          <p:attrName>style.visibility</p:attrName>
                                        </p:attrNameLst>
                                      </p:cBhvr>
                                      <p:to>
                                        <p:strVal val="visible"/>
                                      </p:to>
                                    </p:set>
                                    <p:animEffect transition="in" filter="fade">
                                      <p:cBhvr>
                                        <p:cTn id="11" dur="500"/>
                                        <p:tgtEl>
                                          <p:spTgt spid="26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64"/>
                                        </p:tgtEl>
                                        <p:attrNameLst>
                                          <p:attrName>style.visibility</p:attrName>
                                        </p:attrNameLst>
                                      </p:cBhvr>
                                      <p:to>
                                        <p:strVal val="visible"/>
                                      </p:to>
                                    </p:set>
                                    <p:animEffect transition="in" filter="fade">
                                      <p:cBhvr>
                                        <p:cTn id="15" dur="500"/>
                                        <p:tgtEl>
                                          <p:spTgt spid="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44"/>
          <p:cNvSpPr/>
          <p:nvPr/>
        </p:nvSpPr>
        <p:spPr>
          <a:xfrm>
            <a:off x="15565771" y="-105510"/>
            <a:ext cx="8803370" cy="13716000"/>
          </a:xfrm>
          <a:prstGeom prst="rect">
            <a:avLst/>
          </a:prstGeom>
          <a:solidFill>
            <a:schemeClr val="tx2">
              <a:lumMod val="75000"/>
            </a:schemeClr>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Click on </a:t>
            </a:r>
          </a:p>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Bold" pitchFamily="50" charset="0"/>
                <a:ea typeface="Open Sans Light"/>
                <a:cs typeface="Open Sans Light"/>
                <a:sym typeface="Open Sans Light"/>
              </a:rPr>
              <a:t>“Appointment for Course Registration”</a:t>
            </a:r>
            <a:endParaRPr sz="1400" b="0" i="0" u="none" strike="noStrike" cap="none" dirty="0">
              <a:solidFill>
                <a:srgbClr val="000000"/>
              </a:solidFill>
              <a:latin typeface="Gotham Bold" pitchFamily="50" charset="0"/>
              <a:sym typeface="Arial"/>
            </a:endParaRPr>
          </a:p>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Open Sans Light"/>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Open Sans Light"/>
              <a:ea typeface="Open Sans Light"/>
              <a:cs typeface="Open Sans Light"/>
              <a:sym typeface="Open Sans Light"/>
            </a:endParaRPr>
          </a:p>
        </p:txBody>
      </p:sp>
      <p:sp>
        <p:nvSpPr>
          <p:cNvPr id="274" name="Google Shape;274;p44"/>
          <p:cNvSpPr txBox="1"/>
          <p:nvPr/>
        </p:nvSpPr>
        <p:spPr>
          <a:xfrm>
            <a:off x="16815023" y="1819041"/>
            <a:ext cx="10693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sp>
        <p:nvSpPr>
          <p:cNvPr id="275" name="Google Shape;275;p44"/>
          <p:cNvSpPr txBox="1"/>
          <p:nvPr/>
        </p:nvSpPr>
        <p:spPr>
          <a:xfrm>
            <a:off x="22291244" y="10021876"/>
            <a:ext cx="10475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pic>
        <p:nvPicPr>
          <p:cNvPr id="276" name="Google Shape;276;p44"/>
          <p:cNvPicPr preferRelativeResize="0"/>
          <p:nvPr/>
        </p:nvPicPr>
        <p:blipFill rotWithShape="1">
          <a:blip r:embed="rId3">
            <a:alphaModFix/>
          </a:blip>
          <a:srcRect/>
          <a:stretch/>
        </p:blipFill>
        <p:spPr>
          <a:xfrm>
            <a:off x="-1" y="2134082"/>
            <a:ext cx="15478661" cy="9412876"/>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3"/>
                                        </p:tgtEl>
                                        <p:attrNameLst>
                                          <p:attrName>style.visibility</p:attrName>
                                        </p:attrNameLst>
                                      </p:cBhvr>
                                      <p:to>
                                        <p:strVal val="visible"/>
                                      </p:to>
                                    </p:set>
                                    <p:animEffect transition="in" filter="fade">
                                      <p:cBhvr>
                                        <p:cTn id="7" dur="500"/>
                                        <p:tgtEl>
                                          <p:spTgt spid="27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4"/>
                                        </p:tgtEl>
                                        <p:attrNameLst>
                                          <p:attrName>style.visibility</p:attrName>
                                        </p:attrNameLst>
                                      </p:cBhvr>
                                      <p:to>
                                        <p:strVal val="visible"/>
                                      </p:to>
                                    </p:set>
                                    <p:animEffect transition="in" filter="fade">
                                      <p:cBhvr>
                                        <p:cTn id="11" dur="500"/>
                                        <p:tgtEl>
                                          <p:spTgt spid="27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75"/>
                                        </p:tgtEl>
                                        <p:attrNameLst>
                                          <p:attrName>style.visibility</p:attrName>
                                        </p:attrNameLst>
                                      </p:cBhvr>
                                      <p:to>
                                        <p:strVal val="visible"/>
                                      </p:to>
                                    </p:set>
                                    <p:animEffect transition="in" filter="fade">
                                      <p:cBhvr>
                                        <p:cTn id="15" dur="500"/>
                                        <p:tgtEl>
                                          <p:spTgt spid="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45"/>
          <p:cNvSpPr/>
          <p:nvPr/>
        </p:nvSpPr>
        <p:spPr>
          <a:xfrm>
            <a:off x="15565771" y="-87925"/>
            <a:ext cx="8803370" cy="13716000"/>
          </a:xfrm>
          <a:prstGeom prst="rect">
            <a:avLst/>
          </a:prstGeom>
          <a:solidFill>
            <a:schemeClr val="tx2">
              <a:lumMod val="75000"/>
            </a:schemeClr>
          </a:solidFill>
          <a:ln>
            <a:noFill/>
          </a:ln>
        </p:spPr>
        <p:txBody>
          <a:bodyPr spcFirstLastPara="1" wrap="square" lIns="91400" tIns="45700" rIns="91400" bIns="45700" anchor="ctr" anchorCtr="0">
            <a:noAutofit/>
          </a:bodyPr>
          <a:lstStyle/>
          <a:p>
            <a:pPr marL="0" marR="0" lvl="0" indent="0" algn="ctr" rtl="0">
              <a:lnSpc>
                <a:spcPct val="100000"/>
              </a:lnSpc>
              <a:spcBef>
                <a:spcPts val="0"/>
              </a:spcBef>
              <a:spcAft>
                <a:spcPts val="0"/>
              </a:spcAft>
              <a:buClr>
                <a:srgbClr val="000000"/>
              </a:buClr>
              <a:buSzPts val="4300"/>
              <a:buFont typeface="Arial"/>
              <a:buNone/>
            </a:pPr>
            <a:r>
              <a:rPr lang="en-US" sz="4300" b="0" i="0" u="none" strike="noStrike" cap="none" dirty="0">
                <a:solidFill>
                  <a:schemeClr val="lt1"/>
                </a:solidFill>
                <a:latin typeface="Gotham Light" pitchFamily="50" charset="0"/>
                <a:ea typeface="Open Sans Light"/>
                <a:cs typeface="Open Sans Light"/>
                <a:sym typeface="Open Sans Light"/>
              </a:rPr>
              <a:t>Select a time slot</a:t>
            </a:r>
            <a:endParaRPr sz="1400" b="0" i="0" u="none" strike="noStrike" cap="none" dirty="0">
              <a:solidFill>
                <a:srgbClr val="000000"/>
              </a:solidFill>
              <a:latin typeface="Gotham Light" pitchFamily="50" charset="0"/>
              <a:sym typeface="Arial"/>
            </a:endParaRPr>
          </a:p>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Open Sans Light"/>
              <a:ea typeface="Open Sans Light"/>
              <a:cs typeface="Open Sans Light"/>
              <a:sym typeface="Open Sans Light"/>
            </a:endParaRPr>
          </a:p>
          <a:p>
            <a:pPr marL="0" marR="0" lvl="0" indent="0" algn="ctr" rtl="0">
              <a:lnSpc>
                <a:spcPct val="100000"/>
              </a:lnSpc>
              <a:spcBef>
                <a:spcPts val="0"/>
              </a:spcBef>
              <a:spcAft>
                <a:spcPts val="0"/>
              </a:spcAft>
              <a:buClr>
                <a:srgbClr val="000000"/>
              </a:buClr>
              <a:buSzPts val="4300"/>
              <a:buFont typeface="Arial"/>
              <a:buNone/>
            </a:pPr>
            <a:endParaRPr sz="4300" b="0" i="0" u="none" strike="noStrike" cap="none" dirty="0">
              <a:solidFill>
                <a:schemeClr val="lt1"/>
              </a:solidFill>
              <a:latin typeface="Open Sans Light"/>
              <a:ea typeface="Open Sans Light"/>
              <a:cs typeface="Open Sans Light"/>
              <a:sym typeface="Open Sans Light"/>
            </a:endParaRPr>
          </a:p>
        </p:txBody>
      </p:sp>
      <p:sp>
        <p:nvSpPr>
          <p:cNvPr id="282" name="Google Shape;282;p45"/>
          <p:cNvSpPr txBox="1"/>
          <p:nvPr/>
        </p:nvSpPr>
        <p:spPr>
          <a:xfrm>
            <a:off x="16815023" y="1819041"/>
            <a:ext cx="10693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sp>
        <p:nvSpPr>
          <p:cNvPr id="283" name="Google Shape;283;p45"/>
          <p:cNvSpPr txBox="1"/>
          <p:nvPr/>
        </p:nvSpPr>
        <p:spPr>
          <a:xfrm>
            <a:off x="22291244" y="10021876"/>
            <a:ext cx="1047539" cy="3144435"/>
          </a:xfrm>
          <a:prstGeom prst="rect">
            <a:avLst/>
          </a:prstGeom>
          <a:noFill/>
          <a:ln>
            <a:noFill/>
          </a:ln>
        </p:spPr>
        <p:txBody>
          <a:bodyPr spcFirstLastPara="1" wrap="square" lIns="91400" tIns="45700" rIns="91400" bIns="45700" anchor="t" anchorCtr="0">
            <a:noAutofit/>
          </a:bodyPr>
          <a:lstStyle/>
          <a:p>
            <a:pPr marL="0" marR="0" lvl="0" indent="0" algn="l" rtl="0">
              <a:lnSpc>
                <a:spcPct val="80000"/>
              </a:lnSpc>
              <a:spcBef>
                <a:spcPts val="0"/>
              </a:spcBef>
              <a:spcAft>
                <a:spcPts val="0"/>
              </a:spcAft>
              <a:buClr>
                <a:srgbClr val="000000"/>
              </a:buClr>
              <a:buSzPts val="23700"/>
              <a:buFont typeface="Arial"/>
              <a:buNone/>
            </a:pPr>
            <a:r>
              <a:rPr lang="en-US" sz="23700" b="0" i="0" u="none" strike="noStrike" cap="none">
                <a:solidFill>
                  <a:schemeClr val="lt1"/>
                </a:solidFill>
                <a:latin typeface="Open Sans"/>
                <a:ea typeface="Open Sans"/>
                <a:cs typeface="Open Sans"/>
                <a:sym typeface="Open Sans"/>
              </a:rPr>
              <a:t>”</a:t>
            </a:r>
            <a:endParaRPr sz="1400" b="0" i="0" u="none" strike="noStrike" cap="none">
              <a:solidFill>
                <a:srgbClr val="000000"/>
              </a:solidFill>
              <a:latin typeface="Arial"/>
              <a:ea typeface="Arial"/>
              <a:cs typeface="Arial"/>
              <a:sym typeface="Arial"/>
            </a:endParaRPr>
          </a:p>
        </p:txBody>
      </p:sp>
      <p:pic>
        <p:nvPicPr>
          <p:cNvPr id="284" name="Google Shape;284;p45" descr="C:\Users\burcak\Downloads\Course Reg  Appointment - Appointment Selection.jpg"/>
          <p:cNvPicPr preferRelativeResize="0"/>
          <p:nvPr/>
        </p:nvPicPr>
        <p:blipFill rotWithShape="1">
          <a:blip r:embed="rId3">
            <a:alphaModFix/>
          </a:blip>
          <a:srcRect/>
          <a:stretch/>
        </p:blipFill>
        <p:spPr>
          <a:xfrm>
            <a:off x="453011" y="3718654"/>
            <a:ext cx="14467675" cy="6826933"/>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fade">
                                      <p:cBhvr>
                                        <p:cTn id="7" dur="500"/>
                                        <p:tgtEl>
                                          <p:spTgt spid="28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2"/>
                                        </p:tgtEl>
                                        <p:attrNameLst>
                                          <p:attrName>style.visibility</p:attrName>
                                        </p:attrNameLst>
                                      </p:cBhvr>
                                      <p:to>
                                        <p:strVal val="visible"/>
                                      </p:to>
                                    </p:set>
                                    <p:animEffect transition="in" filter="fade">
                                      <p:cBhvr>
                                        <p:cTn id="11" dur="500"/>
                                        <p:tgtEl>
                                          <p:spTgt spid="28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3"/>
                                        </p:tgtEl>
                                        <p:attrNameLst>
                                          <p:attrName>style.visibility</p:attrName>
                                        </p:attrNameLst>
                                      </p:cBhvr>
                                      <p:to>
                                        <p:strVal val="visible"/>
                                      </p:to>
                                    </p:set>
                                    <p:animEffect transition="in" filter="fade">
                                      <p:cBhvr>
                                        <p:cTn id="15" dur="500"/>
                                        <p:tgtEl>
                                          <p:spTgt spid="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aster">
  <a:themeElements>
    <a:clrScheme name="Custom 5">
      <a:dk1>
        <a:srgbClr val="000000"/>
      </a:dk1>
      <a:lt1>
        <a:srgbClr val="FFFFFF"/>
      </a:lt1>
      <a:dk2>
        <a:srgbClr val="797979"/>
      </a:dk2>
      <a:lt2>
        <a:srgbClr val="E1221B"/>
      </a:lt2>
      <a:accent1>
        <a:srgbClr val="900600"/>
      </a:accent1>
      <a:accent2>
        <a:srgbClr val="BB0500"/>
      </a:accent2>
      <a:accent3>
        <a:srgbClr val="E1221B"/>
      </a:accent3>
      <a:accent4>
        <a:srgbClr val="EF333B"/>
      </a:accent4>
      <a:accent5>
        <a:srgbClr val="FF5364"/>
      </a:accent5>
      <a:accent6>
        <a:srgbClr val="C7C7C7"/>
      </a:accent6>
      <a:hlink>
        <a:srgbClr val="FFFFFF"/>
      </a:hlink>
      <a:folHlink>
        <a:srgbClr val="FF536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Master">
  <a:themeElements>
    <a:clrScheme name="Custom 1">
      <a:dk1>
        <a:sysClr val="windowText" lastClr="000000"/>
      </a:dk1>
      <a:lt1>
        <a:sysClr val="window" lastClr="FFFFFF"/>
      </a:lt1>
      <a:dk2>
        <a:srgbClr val="7030A0"/>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298</TotalTime>
  <Words>1044</Words>
  <Application>Microsoft Office PowerPoint</Application>
  <PresentationFormat>Custom</PresentationFormat>
  <Paragraphs>222</Paragraphs>
  <Slides>38</Slides>
  <Notes>38</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38</vt:i4>
      </vt:variant>
    </vt:vector>
  </HeadingPairs>
  <TitlesOfParts>
    <vt:vector size="51" baseType="lpstr">
      <vt:lpstr>Calibri</vt:lpstr>
      <vt:lpstr>Gotham Bold</vt:lpstr>
      <vt:lpstr>Open Sans Light</vt:lpstr>
      <vt:lpstr>Gill Sans</vt:lpstr>
      <vt:lpstr>Gotham Light</vt:lpstr>
      <vt:lpstr>Gotham Black</vt:lpstr>
      <vt:lpstr>Arial</vt:lpstr>
      <vt:lpstr>Open Sans</vt:lpstr>
      <vt:lpstr>Georgia</vt:lpstr>
      <vt:lpstr>Helvetica Neue</vt:lpstr>
      <vt:lpstr>Gotham Medium</vt:lpstr>
      <vt:lpstr>Master</vt:lpstr>
      <vt:lpstr>1_Master</vt:lpstr>
      <vt:lpstr>COURSE REGISTRATION</vt:lpstr>
      <vt:lpstr>Things to know step by step: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İstanbul Bilgi University</dc:title>
  <dc:creator>Begum Cicek</dc:creator>
  <cp:lastModifiedBy>Burcak Basaran</cp:lastModifiedBy>
  <cp:revision>35</cp:revision>
  <dcterms:modified xsi:type="dcterms:W3CDTF">2024-02-01T07:37:21Z</dcterms:modified>
</cp:coreProperties>
</file>